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sldIdLst>
    <p:sldId id="290" r:id="rId2"/>
    <p:sldId id="291" r:id="rId3"/>
    <p:sldId id="292" r:id="rId4"/>
    <p:sldId id="284" r:id="rId5"/>
    <p:sldId id="289" r:id="rId6"/>
    <p:sldId id="285" r:id="rId7"/>
    <p:sldId id="286" r:id="rId8"/>
    <p:sldId id="293" r:id="rId9"/>
    <p:sldId id="296" r:id="rId10"/>
    <p:sldId id="294" r:id="rId11"/>
    <p:sldId id="266" r:id="rId12"/>
    <p:sldId id="267" r:id="rId13"/>
    <p:sldId id="268" r:id="rId14"/>
    <p:sldId id="297" r:id="rId15"/>
    <p:sldId id="298" r:id="rId16"/>
    <p:sldId id="260" r:id="rId17"/>
    <p:sldId id="275" r:id="rId18"/>
    <p:sldId id="299" r:id="rId19"/>
    <p:sldId id="273" r:id="rId20"/>
    <p:sldId id="278" r:id="rId21"/>
    <p:sldId id="279" r:id="rId22"/>
    <p:sldId id="280" r:id="rId23"/>
    <p:sldId id="263" r:id="rId24"/>
    <p:sldId id="281" r:id="rId25"/>
    <p:sldId id="256" r:id="rId26"/>
    <p:sldId id="258" r:id="rId27"/>
    <p:sldId id="259" r:id="rId28"/>
    <p:sldId id="276" r:id="rId29"/>
    <p:sldId id="282" r:id="rId30"/>
    <p:sldId id="269" r:id="rId31"/>
    <p:sldId id="270" r:id="rId32"/>
    <p:sldId id="271" r:id="rId33"/>
    <p:sldId id="265" r:id="rId34"/>
    <p:sldId id="295" r:id="rId35"/>
    <p:sldId id="274" r:id="rId36"/>
    <p:sldId id="283" r:id="rId37"/>
    <p:sldId id="277" r:id="rId38"/>
  </p:sldIdLst>
  <p:sldSz cx="15792450" cy="14057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32"/>
    <p:restoredTop sz="94694"/>
  </p:normalViewPr>
  <p:slideViewPr>
    <p:cSldViewPr snapToGrid="0" snapToObjects="1">
      <p:cViewPr>
        <p:scale>
          <a:sx n="73" d="100"/>
          <a:sy n="73" d="100"/>
        </p:scale>
        <p:origin x="1280" y="-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3483B-658A-6F47-A6B4-B8EDE3B41047}" type="datetimeFigureOut">
              <a:rPr kumimoji="1" lang="zh-CN" altLang="en-US" smtClean="0"/>
              <a:t>2020/4/13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697038" y="1143000"/>
            <a:ext cx="3463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5D245-4033-B745-94D7-65E7FE823E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072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97038" y="1143000"/>
            <a:ext cx="34639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D245-4033-B745-94D7-65E7FE823E25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859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4434" y="2300585"/>
            <a:ext cx="13423583" cy="4894027"/>
          </a:xfrm>
        </p:spPr>
        <p:txBody>
          <a:bodyPr anchor="b"/>
          <a:lstStyle>
            <a:lvl1pPr algn="ctr">
              <a:defRPr sz="1036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4056" y="7383344"/>
            <a:ext cx="11844338" cy="3393929"/>
          </a:xfrm>
        </p:spPr>
        <p:txBody>
          <a:bodyPr/>
          <a:lstStyle>
            <a:lvl1pPr marL="0" indent="0" algn="ctr">
              <a:buNone/>
              <a:defRPr sz="4145"/>
            </a:lvl1pPr>
            <a:lvl2pPr marL="789630" indent="0" algn="ctr">
              <a:buNone/>
              <a:defRPr sz="3454"/>
            </a:lvl2pPr>
            <a:lvl3pPr marL="1579260" indent="0" algn="ctr">
              <a:buNone/>
              <a:defRPr sz="3109"/>
            </a:lvl3pPr>
            <a:lvl4pPr marL="2368890" indent="0" algn="ctr">
              <a:buNone/>
              <a:defRPr sz="2763"/>
            </a:lvl4pPr>
            <a:lvl5pPr marL="3158520" indent="0" algn="ctr">
              <a:buNone/>
              <a:defRPr sz="2763"/>
            </a:lvl5pPr>
            <a:lvl6pPr marL="3948151" indent="0" algn="ctr">
              <a:buNone/>
              <a:defRPr sz="2763"/>
            </a:lvl6pPr>
            <a:lvl7pPr marL="4737781" indent="0" algn="ctr">
              <a:buNone/>
              <a:defRPr sz="2763"/>
            </a:lvl7pPr>
            <a:lvl8pPr marL="5527411" indent="0" algn="ctr">
              <a:buNone/>
              <a:defRPr sz="2763"/>
            </a:lvl8pPr>
            <a:lvl9pPr marL="6317041" indent="0" algn="ctr">
              <a:buNone/>
              <a:defRPr sz="276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7748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117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01473" y="748422"/>
            <a:ext cx="3405247" cy="1191292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5732" y="748422"/>
            <a:ext cx="10018335" cy="1191292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87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351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507" y="3504570"/>
            <a:ext cx="13620988" cy="5847451"/>
          </a:xfrm>
        </p:spPr>
        <p:txBody>
          <a:bodyPr anchor="b"/>
          <a:lstStyle>
            <a:lvl1pPr>
              <a:defRPr sz="1036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507" y="9407340"/>
            <a:ext cx="13620988" cy="3075036"/>
          </a:xfrm>
        </p:spPr>
        <p:txBody>
          <a:bodyPr/>
          <a:lstStyle>
            <a:lvl1pPr marL="0" indent="0">
              <a:buNone/>
              <a:defRPr sz="4145">
                <a:solidFill>
                  <a:schemeClr val="tx1"/>
                </a:solidFill>
              </a:defRPr>
            </a:lvl1pPr>
            <a:lvl2pPr marL="789630" indent="0">
              <a:buNone/>
              <a:defRPr sz="3454">
                <a:solidFill>
                  <a:schemeClr val="tx1">
                    <a:tint val="75000"/>
                  </a:schemeClr>
                </a:solidFill>
              </a:defRPr>
            </a:lvl2pPr>
            <a:lvl3pPr marL="1579260" indent="0">
              <a:buNone/>
              <a:defRPr sz="3109">
                <a:solidFill>
                  <a:schemeClr val="tx1">
                    <a:tint val="75000"/>
                  </a:schemeClr>
                </a:solidFill>
              </a:defRPr>
            </a:lvl3pPr>
            <a:lvl4pPr marL="2368890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4pPr>
            <a:lvl5pPr marL="3158520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5pPr>
            <a:lvl6pPr marL="394815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6pPr>
            <a:lvl7pPr marL="473778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7pPr>
            <a:lvl8pPr marL="552741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8pPr>
            <a:lvl9pPr marL="6317041" indent="0">
              <a:buNone/>
              <a:defRPr sz="2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91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731" y="3742109"/>
            <a:ext cx="6711791" cy="89192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94928" y="3742109"/>
            <a:ext cx="6711791" cy="89192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1149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748425"/>
            <a:ext cx="13620988" cy="271709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7789" y="3445995"/>
            <a:ext cx="6680946" cy="1688829"/>
          </a:xfrm>
        </p:spPr>
        <p:txBody>
          <a:bodyPr anchor="b"/>
          <a:lstStyle>
            <a:lvl1pPr marL="0" indent="0">
              <a:buNone/>
              <a:defRPr sz="4145" b="1"/>
            </a:lvl1pPr>
            <a:lvl2pPr marL="789630" indent="0">
              <a:buNone/>
              <a:defRPr sz="3454" b="1"/>
            </a:lvl2pPr>
            <a:lvl3pPr marL="1579260" indent="0">
              <a:buNone/>
              <a:defRPr sz="3109" b="1"/>
            </a:lvl3pPr>
            <a:lvl4pPr marL="2368890" indent="0">
              <a:buNone/>
              <a:defRPr sz="2763" b="1"/>
            </a:lvl4pPr>
            <a:lvl5pPr marL="3158520" indent="0">
              <a:buNone/>
              <a:defRPr sz="2763" b="1"/>
            </a:lvl5pPr>
            <a:lvl6pPr marL="3948151" indent="0">
              <a:buNone/>
              <a:defRPr sz="2763" b="1"/>
            </a:lvl6pPr>
            <a:lvl7pPr marL="4737781" indent="0">
              <a:buNone/>
              <a:defRPr sz="2763" b="1"/>
            </a:lvl7pPr>
            <a:lvl8pPr marL="5527411" indent="0">
              <a:buNone/>
              <a:defRPr sz="2763" b="1"/>
            </a:lvl8pPr>
            <a:lvl9pPr marL="6317041" indent="0">
              <a:buNone/>
              <a:defRPr sz="27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7789" y="5134824"/>
            <a:ext cx="6680946" cy="75525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94929" y="3445995"/>
            <a:ext cx="6713848" cy="1688829"/>
          </a:xfrm>
        </p:spPr>
        <p:txBody>
          <a:bodyPr anchor="b"/>
          <a:lstStyle>
            <a:lvl1pPr marL="0" indent="0">
              <a:buNone/>
              <a:defRPr sz="4145" b="1"/>
            </a:lvl1pPr>
            <a:lvl2pPr marL="789630" indent="0">
              <a:buNone/>
              <a:defRPr sz="3454" b="1"/>
            </a:lvl2pPr>
            <a:lvl3pPr marL="1579260" indent="0">
              <a:buNone/>
              <a:defRPr sz="3109" b="1"/>
            </a:lvl3pPr>
            <a:lvl4pPr marL="2368890" indent="0">
              <a:buNone/>
              <a:defRPr sz="2763" b="1"/>
            </a:lvl4pPr>
            <a:lvl5pPr marL="3158520" indent="0">
              <a:buNone/>
              <a:defRPr sz="2763" b="1"/>
            </a:lvl5pPr>
            <a:lvl6pPr marL="3948151" indent="0">
              <a:buNone/>
              <a:defRPr sz="2763" b="1"/>
            </a:lvl6pPr>
            <a:lvl7pPr marL="4737781" indent="0">
              <a:buNone/>
              <a:defRPr sz="2763" b="1"/>
            </a:lvl7pPr>
            <a:lvl8pPr marL="5527411" indent="0">
              <a:buNone/>
              <a:defRPr sz="2763" b="1"/>
            </a:lvl8pPr>
            <a:lvl9pPr marL="6317041" indent="0">
              <a:buNone/>
              <a:defRPr sz="27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94929" y="5134824"/>
            <a:ext cx="6713848" cy="75525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2020/4/13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047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2020/4/13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027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2020/4/13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3669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937154"/>
            <a:ext cx="5093476" cy="3280040"/>
          </a:xfrm>
        </p:spPr>
        <p:txBody>
          <a:bodyPr anchor="b"/>
          <a:lstStyle>
            <a:lvl1pPr>
              <a:defRPr sz="55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3848" y="2023996"/>
            <a:ext cx="7994928" cy="9989803"/>
          </a:xfrm>
        </p:spPr>
        <p:txBody>
          <a:bodyPr/>
          <a:lstStyle>
            <a:lvl1pPr>
              <a:defRPr sz="5527"/>
            </a:lvl1pPr>
            <a:lvl2pPr>
              <a:defRPr sz="4836"/>
            </a:lvl2pPr>
            <a:lvl3pPr>
              <a:defRPr sz="4145"/>
            </a:lvl3pPr>
            <a:lvl4pPr>
              <a:defRPr sz="3454"/>
            </a:lvl4pPr>
            <a:lvl5pPr>
              <a:defRPr sz="3454"/>
            </a:lvl5pPr>
            <a:lvl6pPr>
              <a:defRPr sz="3454"/>
            </a:lvl6pPr>
            <a:lvl7pPr>
              <a:defRPr sz="3454"/>
            </a:lvl7pPr>
            <a:lvl8pPr>
              <a:defRPr sz="3454"/>
            </a:lvl8pPr>
            <a:lvl9pPr>
              <a:defRPr sz="345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88" y="4217194"/>
            <a:ext cx="5093476" cy="7812873"/>
          </a:xfrm>
        </p:spPr>
        <p:txBody>
          <a:bodyPr/>
          <a:lstStyle>
            <a:lvl1pPr marL="0" indent="0">
              <a:buNone/>
              <a:defRPr sz="2763"/>
            </a:lvl1pPr>
            <a:lvl2pPr marL="789630" indent="0">
              <a:buNone/>
              <a:defRPr sz="2418"/>
            </a:lvl2pPr>
            <a:lvl3pPr marL="1579260" indent="0">
              <a:buNone/>
              <a:defRPr sz="2073"/>
            </a:lvl3pPr>
            <a:lvl4pPr marL="2368890" indent="0">
              <a:buNone/>
              <a:defRPr sz="1727"/>
            </a:lvl4pPr>
            <a:lvl5pPr marL="3158520" indent="0">
              <a:buNone/>
              <a:defRPr sz="1727"/>
            </a:lvl5pPr>
            <a:lvl6pPr marL="3948151" indent="0">
              <a:buNone/>
              <a:defRPr sz="1727"/>
            </a:lvl6pPr>
            <a:lvl7pPr marL="4737781" indent="0">
              <a:buNone/>
              <a:defRPr sz="1727"/>
            </a:lvl7pPr>
            <a:lvl8pPr marL="5527411" indent="0">
              <a:buNone/>
              <a:defRPr sz="1727"/>
            </a:lvl8pPr>
            <a:lvl9pPr marL="6317041" indent="0">
              <a:buNone/>
              <a:defRPr sz="172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2031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937154"/>
            <a:ext cx="5093476" cy="3280040"/>
          </a:xfrm>
        </p:spPr>
        <p:txBody>
          <a:bodyPr anchor="b"/>
          <a:lstStyle>
            <a:lvl1pPr>
              <a:defRPr sz="55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13848" y="2023996"/>
            <a:ext cx="7994928" cy="9989803"/>
          </a:xfrm>
        </p:spPr>
        <p:txBody>
          <a:bodyPr anchor="t"/>
          <a:lstStyle>
            <a:lvl1pPr marL="0" indent="0">
              <a:buNone/>
              <a:defRPr sz="5527"/>
            </a:lvl1pPr>
            <a:lvl2pPr marL="789630" indent="0">
              <a:buNone/>
              <a:defRPr sz="4836"/>
            </a:lvl2pPr>
            <a:lvl3pPr marL="1579260" indent="0">
              <a:buNone/>
              <a:defRPr sz="4145"/>
            </a:lvl3pPr>
            <a:lvl4pPr marL="2368890" indent="0">
              <a:buNone/>
              <a:defRPr sz="3454"/>
            </a:lvl4pPr>
            <a:lvl5pPr marL="3158520" indent="0">
              <a:buNone/>
              <a:defRPr sz="3454"/>
            </a:lvl5pPr>
            <a:lvl6pPr marL="3948151" indent="0">
              <a:buNone/>
              <a:defRPr sz="3454"/>
            </a:lvl6pPr>
            <a:lvl7pPr marL="4737781" indent="0">
              <a:buNone/>
              <a:defRPr sz="3454"/>
            </a:lvl7pPr>
            <a:lvl8pPr marL="5527411" indent="0">
              <a:buNone/>
              <a:defRPr sz="3454"/>
            </a:lvl8pPr>
            <a:lvl9pPr marL="6317041" indent="0">
              <a:buNone/>
              <a:defRPr sz="345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88" y="4217194"/>
            <a:ext cx="5093476" cy="7812873"/>
          </a:xfrm>
        </p:spPr>
        <p:txBody>
          <a:bodyPr/>
          <a:lstStyle>
            <a:lvl1pPr marL="0" indent="0">
              <a:buNone/>
              <a:defRPr sz="2763"/>
            </a:lvl1pPr>
            <a:lvl2pPr marL="789630" indent="0">
              <a:buNone/>
              <a:defRPr sz="2418"/>
            </a:lvl2pPr>
            <a:lvl3pPr marL="1579260" indent="0">
              <a:buNone/>
              <a:defRPr sz="2073"/>
            </a:lvl3pPr>
            <a:lvl4pPr marL="2368890" indent="0">
              <a:buNone/>
              <a:defRPr sz="1727"/>
            </a:lvl4pPr>
            <a:lvl5pPr marL="3158520" indent="0">
              <a:buNone/>
              <a:defRPr sz="1727"/>
            </a:lvl5pPr>
            <a:lvl6pPr marL="3948151" indent="0">
              <a:buNone/>
              <a:defRPr sz="1727"/>
            </a:lvl6pPr>
            <a:lvl7pPr marL="4737781" indent="0">
              <a:buNone/>
              <a:defRPr sz="1727"/>
            </a:lvl7pPr>
            <a:lvl8pPr marL="5527411" indent="0">
              <a:buNone/>
              <a:defRPr sz="1727"/>
            </a:lvl8pPr>
            <a:lvl9pPr marL="6317041" indent="0">
              <a:buNone/>
              <a:defRPr sz="172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C2C-0C59-7541-BCB5-84534DA26A06}" type="datetimeFigureOut">
              <a:rPr kumimoji="1" lang="zh-CN" altLang="en-US" smtClean="0"/>
              <a:t>2020/4/13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6002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5731" y="748425"/>
            <a:ext cx="13620988" cy="271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731" y="3742109"/>
            <a:ext cx="13620988" cy="8919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5731" y="13029050"/>
            <a:ext cx="3553301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01C2C-0C59-7541-BCB5-84534DA26A06}" type="datetimeFigureOut">
              <a:rPr kumimoji="1" lang="zh-CN" altLang="en-US" smtClean="0"/>
              <a:t>2020/4/13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31249" y="13029050"/>
            <a:ext cx="5329952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3418" y="13029050"/>
            <a:ext cx="3553301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BAB82-3B47-F040-9280-50D7533D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6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579260" rtl="0" eaLnBrk="1" latinLnBrk="0" hangingPunct="1">
        <a:lnSpc>
          <a:spcPct val="90000"/>
        </a:lnSpc>
        <a:spcBef>
          <a:spcPct val="0"/>
        </a:spcBef>
        <a:buNone/>
        <a:defRPr sz="7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4815" indent="-394815" algn="l" defTabSz="1579260" rtl="0" eaLnBrk="1" latinLnBrk="0" hangingPunct="1">
        <a:lnSpc>
          <a:spcPct val="90000"/>
        </a:lnSpc>
        <a:spcBef>
          <a:spcPts val="1727"/>
        </a:spcBef>
        <a:buFont typeface="Arial" panose="020B0604020202020204" pitchFamily="34" charset="0"/>
        <a:buChar char="•"/>
        <a:defRPr sz="4836" kern="1200">
          <a:solidFill>
            <a:schemeClr val="tx1"/>
          </a:solidFill>
          <a:latin typeface="+mn-lt"/>
          <a:ea typeface="+mn-ea"/>
          <a:cs typeface="+mn-cs"/>
        </a:defRPr>
      </a:lvl1pPr>
      <a:lvl2pPr marL="1184445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4145" kern="1200">
          <a:solidFill>
            <a:schemeClr val="tx1"/>
          </a:solidFill>
          <a:latin typeface="+mn-lt"/>
          <a:ea typeface="+mn-ea"/>
          <a:cs typeface="+mn-cs"/>
        </a:defRPr>
      </a:lvl2pPr>
      <a:lvl3pPr marL="1974075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454" kern="1200">
          <a:solidFill>
            <a:schemeClr val="tx1"/>
          </a:solidFill>
          <a:latin typeface="+mn-lt"/>
          <a:ea typeface="+mn-ea"/>
          <a:cs typeface="+mn-cs"/>
        </a:defRPr>
      </a:lvl3pPr>
      <a:lvl4pPr marL="2763705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4pPr>
      <a:lvl5pPr marL="355333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5pPr>
      <a:lvl6pPr marL="434296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6pPr>
      <a:lvl7pPr marL="513259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7pPr>
      <a:lvl8pPr marL="592222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8pPr>
      <a:lvl9pPr marL="6711856" indent="-394815" algn="l" defTabSz="1579260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31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1pPr>
      <a:lvl2pPr marL="78963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2pPr>
      <a:lvl3pPr marL="157926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3pPr>
      <a:lvl4pPr marL="236889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4pPr>
      <a:lvl5pPr marL="3158520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5pPr>
      <a:lvl6pPr marL="394815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6pPr>
      <a:lvl7pPr marL="473778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7pPr>
      <a:lvl8pPr marL="552741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8pPr>
      <a:lvl9pPr marL="6317041" algn="l" defTabSz="1579260" rtl="0" eaLnBrk="1" latinLnBrk="0" hangingPunct="1">
        <a:defRPr sz="31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940.png"/><Relationship Id="rId7" Type="http://schemas.openxmlformats.org/officeDocument/2006/relationships/image" Target="../media/image980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6.png"/><Relationship Id="rId4" Type="http://schemas.openxmlformats.org/officeDocument/2006/relationships/image" Target="../media/image9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540.png"/><Relationship Id="rId7" Type="http://schemas.openxmlformats.org/officeDocument/2006/relationships/image" Target="../media/image10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6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.png"/><Relationship Id="rId5" Type="http://schemas.openxmlformats.org/officeDocument/2006/relationships/image" Target="../media/image610.png"/><Relationship Id="rId10" Type="http://schemas.openxmlformats.org/officeDocument/2006/relationships/image" Target="../media/image660.png"/><Relationship Id="rId4" Type="http://schemas.openxmlformats.org/officeDocument/2006/relationships/image" Target="../media/image13.svg"/><Relationship Id="rId9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16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5.sv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13" Type="http://schemas.openxmlformats.org/officeDocument/2006/relationships/image" Target="../media/image120.png"/><Relationship Id="rId18" Type="http://schemas.openxmlformats.org/officeDocument/2006/relationships/image" Target="../media/image170.png"/><Relationship Id="rId3" Type="http://schemas.openxmlformats.org/officeDocument/2006/relationships/image" Target="../media/image210.png"/><Relationship Id="rId21" Type="http://schemas.openxmlformats.org/officeDocument/2006/relationships/image" Target="../media/image200.png"/><Relationship Id="rId7" Type="http://schemas.openxmlformats.org/officeDocument/2006/relationships/image" Target="../media/image611.png"/><Relationship Id="rId12" Type="http://schemas.openxmlformats.org/officeDocument/2006/relationships/image" Target="../media/image110.png"/><Relationship Id="rId17" Type="http://schemas.openxmlformats.org/officeDocument/2006/relationships/image" Target="../media/image160.png"/><Relationship Id="rId2" Type="http://schemas.openxmlformats.org/officeDocument/2006/relationships/image" Target="../media/image113.png"/><Relationship Id="rId16" Type="http://schemas.openxmlformats.org/officeDocument/2006/relationships/image" Target="../media/image15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00.png"/><Relationship Id="rId5" Type="http://schemas.openxmlformats.org/officeDocument/2006/relationships/image" Target="../media/image410.png"/><Relationship Id="rId15" Type="http://schemas.openxmlformats.org/officeDocument/2006/relationships/image" Target="../media/image140.png"/><Relationship Id="rId23" Type="http://schemas.openxmlformats.org/officeDocument/2006/relationships/image" Target="../media/image220.png"/><Relationship Id="rId10" Type="http://schemas.openxmlformats.org/officeDocument/2006/relationships/image" Target="../media/image90.png"/><Relationship Id="rId19" Type="http://schemas.openxmlformats.org/officeDocument/2006/relationships/image" Target="../media/image180.png"/><Relationship Id="rId4" Type="http://schemas.openxmlformats.org/officeDocument/2006/relationships/image" Target="../media/image39.png"/><Relationship Id="rId9" Type="http://schemas.openxmlformats.org/officeDocument/2006/relationships/image" Target="../media/image86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12" Type="http://schemas.openxmlformats.org/officeDocument/2006/relationships/image" Target="../media/image3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0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60.png"/><Relationship Id="rId12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41.png"/><Relationship Id="rId15" Type="http://schemas.openxmlformats.org/officeDocument/2006/relationships/image" Target="../media/image52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810.png"/><Relationship Id="rId1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https://shanma.pro/wp-content/uploads/2018/12/9dc8de52ababeee21dda30303eb99302.png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.png"/><Relationship Id="rId4" Type="http://schemas.openxmlformats.org/officeDocument/2006/relationships/image" Target="../media/image6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第一章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4677C-4AC6-7145-90D1-46D649557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5246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第五章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4677C-4AC6-7145-90D1-46D649557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0099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951833-134E-F342-BF68-F4E04FCD00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4275" y="3614439"/>
            <a:ext cx="2571899" cy="206649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CB8176C-7D31-404F-A130-6A0E667B165F}"/>
              </a:ext>
            </a:extLst>
          </p:cNvPr>
          <p:cNvSpPr/>
          <p:nvPr/>
        </p:nvSpPr>
        <p:spPr>
          <a:xfrm>
            <a:off x="5934689" y="5849622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/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71D4DC97-C7EF-F24F-93EB-B9C859CFCF84}"/>
              </a:ext>
            </a:extLst>
          </p:cNvPr>
          <p:cNvSpPr/>
          <p:nvPr/>
        </p:nvSpPr>
        <p:spPr>
          <a:xfrm>
            <a:off x="8344972" y="5849619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/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99204C08-0601-3B42-9EF3-7232A756003C}"/>
              </a:ext>
            </a:extLst>
          </p:cNvPr>
          <p:cNvSpPr/>
          <p:nvPr/>
        </p:nvSpPr>
        <p:spPr>
          <a:xfrm>
            <a:off x="5982155" y="8405171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D73EC0-C54C-F44A-8169-BB22D8704A57}"/>
              </a:ext>
            </a:extLst>
          </p:cNvPr>
          <p:cNvSpPr/>
          <p:nvPr/>
        </p:nvSpPr>
        <p:spPr>
          <a:xfrm>
            <a:off x="5984075" y="9348146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/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CBB0DA4F-D57F-0D4E-BB71-3E39FD604FBB}"/>
              </a:ext>
            </a:extLst>
          </p:cNvPr>
          <p:cNvSpPr/>
          <p:nvPr/>
        </p:nvSpPr>
        <p:spPr>
          <a:xfrm>
            <a:off x="8072736" y="9348145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45D420-E3A1-EC42-992D-530763771F0D}"/>
              </a:ext>
            </a:extLst>
          </p:cNvPr>
          <p:cNvSpPr/>
          <p:nvPr/>
        </p:nvSpPr>
        <p:spPr>
          <a:xfrm>
            <a:off x="9144760" y="6797284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4521F9-8EC8-C043-9EE4-A7E8FA896AD2}"/>
              </a:ext>
            </a:extLst>
          </p:cNvPr>
          <p:cNvSpPr/>
          <p:nvPr/>
        </p:nvSpPr>
        <p:spPr>
          <a:xfrm>
            <a:off x="9831642" y="6224871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/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DFB8D2B-D339-A641-B2E4-71425F611F4D}"/>
              </a:ext>
            </a:extLst>
          </p:cNvPr>
          <p:cNvSpPr/>
          <p:nvPr/>
        </p:nvSpPr>
        <p:spPr>
          <a:xfrm>
            <a:off x="11771529" y="7601387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DB60896-4674-0847-9350-00C330451AD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450885" y="6107718"/>
            <a:ext cx="66859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B59D650-8F93-3C46-9714-9339863A5CC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377573" y="6365814"/>
            <a:ext cx="1138696" cy="12355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6EC6272-DD81-4646-9B75-D1C79A5005FD}"/>
              </a:ext>
            </a:extLst>
          </p:cNvPr>
          <p:cNvCxnSpPr>
            <a:cxnSpLocks/>
          </p:cNvCxnSpPr>
          <p:nvPr/>
        </p:nvCxnSpPr>
        <p:spPr>
          <a:xfrm>
            <a:off x="6514172" y="8921362"/>
            <a:ext cx="544000" cy="426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DBD1C6D-4BB3-034B-BBC3-EDC645CF8E2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500271" y="9606241"/>
            <a:ext cx="5579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34EACF7-F89A-684E-9E80-646AA5B90A18}"/>
              </a:ext>
            </a:extLst>
          </p:cNvPr>
          <p:cNvCxnSpPr>
            <a:cxnSpLocks/>
          </p:cNvCxnSpPr>
          <p:nvPr/>
        </p:nvCxnSpPr>
        <p:spPr>
          <a:xfrm flipV="1">
            <a:off x="7587273" y="8117578"/>
            <a:ext cx="928996" cy="123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A67B757-4249-1E4E-88F6-1B47D73D6B9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7574366" y="9606242"/>
            <a:ext cx="49837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D3F76762-50D8-4E40-B604-0D172863AC73}"/>
              </a:ext>
            </a:extLst>
          </p:cNvPr>
          <p:cNvSpPr txBox="1"/>
          <p:nvPr/>
        </p:nvSpPr>
        <p:spPr>
          <a:xfrm>
            <a:off x="6046211" y="6808623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01/05/2011 14:13:26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99F0D73-3BB2-984C-8322-3B05E4D94A53}"/>
              </a:ext>
            </a:extLst>
          </p:cNvPr>
          <p:cNvSpPr txBox="1"/>
          <p:nvPr/>
        </p:nvSpPr>
        <p:spPr>
          <a:xfrm>
            <a:off x="7570519" y="8611532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05/05/2011 13:12:19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445DBAE-E143-C247-92C1-3F9D9780489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635670" y="6107714"/>
            <a:ext cx="709302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760F445D-FE04-E142-AEDA-E9FB4351A74F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9032463" y="7859484"/>
            <a:ext cx="1554730" cy="4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1919FF9-6FFB-8843-B9EF-DE7711E0CB19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11103387" y="7859484"/>
            <a:ext cx="668142" cy="4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CACA5A0-895F-3145-A0A8-52128B34B09A}"/>
              </a:ext>
            </a:extLst>
          </p:cNvPr>
          <p:cNvSpPr/>
          <p:nvPr/>
        </p:nvSpPr>
        <p:spPr>
          <a:xfrm>
            <a:off x="10587193" y="5849619"/>
            <a:ext cx="516194" cy="516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AA9A5EC3-9EDE-4E43-BA25-01F6475FBE59}"/>
              </a:ext>
            </a:extLst>
          </p:cNvPr>
          <p:cNvCxnSpPr>
            <a:cxnSpLocks/>
          </p:cNvCxnSpPr>
          <p:nvPr/>
        </p:nvCxnSpPr>
        <p:spPr>
          <a:xfrm>
            <a:off x="9660956" y="7343289"/>
            <a:ext cx="926239" cy="399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4867E67-4D73-5744-885E-86B9C8F029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89741" y="6741064"/>
            <a:ext cx="581487" cy="860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3FC5D78F-C968-7246-98ED-6A80C4D8AB83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0845290" y="6365810"/>
            <a:ext cx="0" cy="1240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496077A4-DD6F-7249-A570-66DF44ADD798}"/>
              </a:ext>
            </a:extLst>
          </p:cNvPr>
          <p:cNvSpPr txBox="1"/>
          <p:nvPr/>
        </p:nvSpPr>
        <p:spPr>
          <a:xfrm>
            <a:off x="8671745" y="7896946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05/05/2011 14:10:54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2CCAAAA-1A33-7447-9104-E911EEF5B77D}"/>
                  </a:ext>
                </a:extLst>
              </p:cNvPr>
              <p:cNvSpPr txBox="1"/>
              <p:nvPr/>
            </p:nvSpPr>
            <p:spPr>
              <a:xfrm>
                <a:off x="11126846" y="5868125"/>
                <a:ext cx="15754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还有</a:t>
                </a:r>
                <a:r>
                  <a:rPr kumimoji="1"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个其他</a:t>
                </a:r>
                <a:endPara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输入未显示</a:t>
                </a: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2CCAAAA-1A33-7447-9104-E911EEF5B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6846" y="5868125"/>
                <a:ext cx="1575482" cy="523220"/>
              </a:xfrm>
              <a:prstGeom prst="rect">
                <a:avLst/>
              </a:prstGeom>
              <a:blipFill>
                <a:blip r:embed="rId7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339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CB8176C-7D31-404F-A130-6A0E667B165F}"/>
              </a:ext>
            </a:extLst>
          </p:cNvPr>
          <p:cNvSpPr/>
          <p:nvPr/>
        </p:nvSpPr>
        <p:spPr>
          <a:xfrm>
            <a:off x="5934689" y="5849622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/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EEA287-60AE-D940-AD62-6B950C367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476" y="5849621"/>
                <a:ext cx="516194" cy="5161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71D4DC97-C7EF-F24F-93EB-B9C859CFCF84}"/>
              </a:ext>
            </a:extLst>
          </p:cNvPr>
          <p:cNvSpPr/>
          <p:nvPr/>
        </p:nvSpPr>
        <p:spPr>
          <a:xfrm>
            <a:off x="8344972" y="5849619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/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A6B036-39ED-B144-AF6C-799838E07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69" y="7601387"/>
                <a:ext cx="516194" cy="516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99204C08-0601-3B42-9EF3-7232A756003C}"/>
              </a:ext>
            </a:extLst>
          </p:cNvPr>
          <p:cNvSpPr/>
          <p:nvPr/>
        </p:nvSpPr>
        <p:spPr>
          <a:xfrm>
            <a:off x="5982155" y="8405171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D73EC0-C54C-F44A-8169-BB22D8704A57}"/>
              </a:ext>
            </a:extLst>
          </p:cNvPr>
          <p:cNvSpPr/>
          <p:nvPr/>
        </p:nvSpPr>
        <p:spPr>
          <a:xfrm>
            <a:off x="5984075" y="9348146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/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8BC9D9-7C14-F746-8E53-3BCF4DFB8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172" y="9348146"/>
                <a:ext cx="516194" cy="5161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CBB0DA4F-D57F-0D4E-BB71-3E39FD604FBB}"/>
              </a:ext>
            </a:extLst>
          </p:cNvPr>
          <p:cNvSpPr/>
          <p:nvPr/>
        </p:nvSpPr>
        <p:spPr>
          <a:xfrm>
            <a:off x="8072736" y="9348145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45D420-E3A1-EC42-992D-530763771F0D}"/>
              </a:ext>
            </a:extLst>
          </p:cNvPr>
          <p:cNvSpPr/>
          <p:nvPr/>
        </p:nvSpPr>
        <p:spPr>
          <a:xfrm>
            <a:off x="9144760" y="6797284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4521F9-8EC8-C043-9EE4-A7E8FA896AD2}"/>
              </a:ext>
            </a:extLst>
          </p:cNvPr>
          <p:cNvSpPr/>
          <p:nvPr/>
        </p:nvSpPr>
        <p:spPr>
          <a:xfrm>
            <a:off x="9831642" y="6224871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/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ABDB51-BA4D-554B-8585-0FE8C419D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193" y="7606302"/>
                <a:ext cx="516194" cy="5161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DFB8D2B-D339-A641-B2E4-71425F611F4D}"/>
              </a:ext>
            </a:extLst>
          </p:cNvPr>
          <p:cNvSpPr/>
          <p:nvPr/>
        </p:nvSpPr>
        <p:spPr>
          <a:xfrm>
            <a:off x="11771529" y="7601387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DB60896-4674-0847-9350-00C330451AD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450885" y="6107718"/>
            <a:ext cx="668593" cy="1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B59D650-8F93-3C46-9714-9339863A5CC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377573" y="6365814"/>
            <a:ext cx="1138696" cy="1235573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6EC6272-DD81-4646-9B75-D1C79A5005FD}"/>
              </a:ext>
            </a:extLst>
          </p:cNvPr>
          <p:cNvCxnSpPr>
            <a:cxnSpLocks/>
          </p:cNvCxnSpPr>
          <p:nvPr/>
        </p:nvCxnSpPr>
        <p:spPr>
          <a:xfrm>
            <a:off x="6514172" y="8921362"/>
            <a:ext cx="544000" cy="42678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DBD1C6D-4BB3-034B-BBC3-EDC645CF8E2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500271" y="9606241"/>
            <a:ext cx="557903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34EACF7-F89A-684E-9E80-646AA5B90A18}"/>
              </a:ext>
            </a:extLst>
          </p:cNvPr>
          <p:cNvCxnSpPr>
            <a:cxnSpLocks/>
          </p:cNvCxnSpPr>
          <p:nvPr/>
        </p:nvCxnSpPr>
        <p:spPr>
          <a:xfrm flipV="1">
            <a:off x="7587273" y="8117578"/>
            <a:ext cx="928996" cy="123056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A67B757-4249-1E4E-88F6-1B47D73D6B9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7574366" y="9606242"/>
            <a:ext cx="498370" cy="1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445DBAE-E143-C247-92C1-3F9D9780489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635670" y="6107714"/>
            <a:ext cx="709302" cy="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760F445D-FE04-E142-AEDA-E9FB4351A74F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9032463" y="7859484"/>
            <a:ext cx="1554730" cy="491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1919FF9-6FFB-8843-B9EF-DE7711E0CB19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11103387" y="7859484"/>
            <a:ext cx="668142" cy="491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CACA5A0-895F-3145-A0A8-52128B34B09A}"/>
              </a:ext>
            </a:extLst>
          </p:cNvPr>
          <p:cNvSpPr/>
          <p:nvPr/>
        </p:nvSpPr>
        <p:spPr>
          <a:xfrm>
            <a:off x="10587193" y="5849619"/>
            <a:ext cx="516194" cy="5161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AA9A5EC3-9EDE-4E43-BA25-01F6475FBE59}"/>
              </a:ext>
            </a:extLst>
          </p:cNvPr>
          <p:cNvCxnSpPr>
            <a:cxnSpLocks/>
          </p:cNvCxnSpPr>
          <p:nvPr/>
        </p:nvCxnSpPr>
        <p:spPr>
          <a:xfrm>
            <a:off x="9660956" y="7343289"/>
            <a:ext cx="926239" cy="39954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4867E67-4D73-5744-885E-86B9C8F029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89741" y="6741064"/>
            <a:ext cx="581487" cy="860323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3FC5D78F-C968-7246-98ED-6A80C4D8AB83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0845290" y="6365810"/>
            <a:ext cx="0" cy="124049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C5B55803-47DC-EB44-BF59-F5275780747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751963" y="3784895"/>
            <a:ext cx="2339340" cy="17545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菱形 37">
                <a:extLst>
                  <a:ext uri="{FF2B5EF4-FFF2-40B4-BE49-F238E27FC236}">
                    <a16:creationId xmlns:a16="http://schemas.microsoft.com/office/drawing/2014/main" id="{D350EF76-3A6E-DB45-9E9B-64AE45B5F75F}"/>
                  </a:ext>
                </a:extLst>
              </p:cNvPr>
              <p:cNvSpPr/>
              <p:nvPr/>
            </p:nvSpPr>
            <p:spPr>
              <a:xfrm>
                <a:off x="8204918" y="7230273"/>
                <a:ext cx="619211" cy="619200"/>
              </a:xfrm>
              <a:prstGeom prst="diamond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菱形 37">
                <a:extLst>
                  <a:ext uri="{FF2B5EF4-FFF2-40B4-BE49-F238E27FC236}">
                    <a16:creationId xmlns:a16="http://schemas.microsoft.com/office/drawing/2014/main" id="{D350EF76-3A6E-DB45-9E9B-64AE45B5F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918" y="7230273"/>
                <a:ext cx="619211" cy="619200"/>
              </a:xfrm>
              <a:prstGeom prst="diamond">
                <a:avLst/>
              </a:prstGeom>
              <a:blipFill>
                <a:blip r:embed="rId7"/>
                <a:stretch>
                  <a:fillRect l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菱形 46">
            <a:extLst>
              <a:ext uri="{FF2B5EF4-FFF2-40B4-BE49-F238E27FC236}">
                <a16:creationId xmlns:a16="http://schemas.microsoft.com/office/drawing/2014/main" id="{EBC24012-5665-4C4A-86A0-EE3FECEB0963}"/>
              </a:ext>
            </a:extLst>
          </p:cNvPr>
          <p:cNvSpPr/>
          <p:nvPr/>
        </p:nvSpPr>
        <p:spPr>
          <a:xfrm>
            <a:off x="6811620" y="6117724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菱形 48">
            <a:extLst>
              <a:ext uri="{FF2B5EF4-FFF2-40B4-BE49-F238E27FC236}">
                <a16:creationId xmlns:a16="http://schemas.microsoft.com/office/drawing/2014/main" id="{82FB3720-D262-504D-904A-F584821C4A8C}"/>
              </a:ext>
            </a:extLst>
          </p:cNvPr>
          <p:cNvSpPr/>
          <p:nvPr/>
        </p:nvSpPr>
        <p:spPr>
          <a:xfrm>
            <a:off x="8039814" y="611392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6C5D735-343C-7847-885F-4DF5F40D4F9B}"/>
              </a:ext>
            </a:extLst>
          </p:cNvPr>
          <p:cNvCxnSpPr>
            <a:stCxn id="47" idx="3"/>
            <a:endCxn id="49" idx="1"/>
          </p:cNvCxnSpPr>
          <p:nvPr/>
        </p:nvCxnSpPr>
        <p:spPr>
          <a:xfrm flipV="1">
            <a:off x="7430831" y="6423523"/>
            <a:ext cx="608983" cy="3803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CD0F488-31EF-524D-A6F7-64A31D95FF42}"/>
              </a:ext>
            </a:extLst>
          </p:cNvPr>
          <p:cNvCxnSpPr>
            <a:cxnSpLocks/>
          </p:cNvCxnSpPr>
          <p:nvPr/>
        </p:nvCxnSpPr>
        <p:spPr>
          <a:xfrm>
            <a:off x="7333689" y="6538297"/>
            <a:ext cx="908225" cy="966589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菱形 55">
                <a:extLst>
                  <a:ext uri="{FF2B5EF4-FFF2-40B4-BE49-F238E27FC236}">
                    <a16:creationId xmlns:a16="http://schemas.microsoft.com/office/drawing/2014/main" id="{593C03F8-492E-6F44-93EA-98C1940F16B7}"/>
                  </a:ext>
                </a:extLst>
              </p:cNvPr>
              <p:cNvSpPr/>
              <p:nvPr/>
            </p:nvSpPr>
            <p:spPr>
              <a:xfrm>
                <a:off x="8201252" y="7864480"/>
                <a:ext cx="619211" cy="619200"/>
              </a:xfrm>
              <a:prstGeom prst="diamond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6" name="菱形 55">
                <a:extLst>
                  <a:ext uri="{FF2B5EF4-FFF2-40B4-BE49-F238E27FC236}">
                    <a16:creationId xmlns:a16="http://schemas.microsoft.com/office/drawing/2014/main" id="{593C03F8-492E-6F44-93EA-98C1940F1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52" y="7864480"/>
                <a:ext cx="619211" cy="619200"/>
              </a:xfrm>
              <a:prstGeom prst="diamond">
                <a:avLst/>
              </a:prstGeom>
              <a:blipFill>
                <a:blip r:embed="rId8"/>
                <a:stretch>
                  <a:fillRect l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菱形 64">
            <a:extLst>
              <a:ext uri="{FF2B5EF4-FFF2-40B4-BE49-F238E27FC236}">
                <a16:creationId xmlns:a16="http://schemas.microsoft.com/office/drawing/2014/main" id="{23E0032B-DA97-054B-B296-FCDC032236B2}"/>
              </a:ext>
            </a:extLst>
          </p:cNvPr>
          <p:cNvSpPr/>
          <p:nvPr/>
        </p:nvSpPr>
        <p:spPr>
          <a:xfrm>
            <a:off x="6753982" y="8987040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BC2AFB6A-FF6A-A24F-B64C-089830AE6B3B}"/>
              </a:ext>
            </a:extLst>
          </p:cNvPr>
          <p:cNvSpPr/>
          <p:nvPr/>
        </p:nvSpPr>
        <p:spPr>
          <a:xfrm>
            <a:off x="6753982" y="960624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7" name="菱形 66">
            <a:extLst>
              <a:ext uri="{FF2B5EF4-FFF2-40B4-BE49-F238E27FC236}">
                <a16:creationId xmlns:a16="http://schemas.microsoft.com/office/drawing/2014/main" id="{B0CC2892-5A13-6C4C-B973-E3FFB0058503}"/>
              </a:ext>
            </a:extLst>
          </p:cNvPr>
          <p:cNvSpPr/>
          <p:nvPr/>
        </p:nvSpPr>
        <p:spPr>
          <a:xfrm>
            <a:off x="10277588" y="6618687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8" name="菱形 67">
            <a:extLst>
              <a:ext uri="{FF2B5EF4-FFF2-40B4-BE49-F238E27FC236}">
                <a16:creationId xmlns:a16="http://schemas.microsoft.com/office/drawing/2014/main" id="{730FE7AB-54FA-D447-9E7A-2B31E914E959}"/>
              </a:ext>
            </a:extLst>
          </p:cNvPr>
          <p:cNvSpPr/>
          <p:nvPr/>
        </p:nvSpPr>
        <p:spPr>
          <a:xfrm>
            <a:off x="10277588" y="724028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1" name="菱形 70">
            <a:extLst>
              <a:ext uri="{FF2B5EF4-FFF2-40B4-BE49-F238E27FC236}">
                <a16:creationId xmlns:a16="http://schemas.microsoft.com/office/drawing/2014/main" id="{7D21C195-D51F-8A48-A0F2-D57EAA67A1BC}"/>
              </a:ext>
            </a:extLst>
          </p:cNvPr>
          <p:cNvSpPr/>
          <p:nvPr/>
        </p:nvSpPr>
        <p:spPr>
          <a:xfrm>
            <a:off x="10277587" y="7864396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2" name="菱形 71">
            <a:extLst>
              <a:ext uri="{FF2B5EF4-FFF2-40B4-BE49-F238E27FC236}">
                <a16:creationId xmlns:a16="http://schemas.microsoft.com/office/drawing/2014/main" id="{1AC034A7-C77F-504E-9D14-2C7B3091DFF0}"/>
              </a:ext>
            </a:extLst>
          </p:cNvPr>
          <p:cNvSpPr/>
          <p:nvPr/>
        </p:nvSpPr>
        <p:spPr>
          <a:xfrm>
            <a:off x="10277587" y="848851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3" name="菱形 72">
            <a:extLst>
              <a:ext uri="{FF2B5EF4-FFF2-40B4-BE49-F238E27FC236}">
                <a16:creationId xmlns:a16="http://schemas.microsoft.com/office/drawing/2014/main" id="{12EE7FFF-2423-5B42-826A-51B1F3E18308}"/>
              </a:ext>
            </a:extLst>
          </p:cNvPr>
          <p:cNvSpPr/>
          <p:nvPr/>
        </p:nvSpPr>
        <p:spPr>
          <a:xfrm>
            <a:off x="11461924" y="7905541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1239FA2-8BFC-E440-9192-6414284D8FBD}"/>
              </a:ext>
            </a:extLst>
          </p:cNvPr>
          <p:cNvCxnSpPr>
            <a:cxnSpLocks/>
          </p:cNvCxnSpPr>
          <p:nvPr/>
        </p:nvCxnSpPr>
        <p:spPr>
          <a:xfrm flipV="1">
            <a:off x="7218333" y="8245226"/>
            <a:ext cx="1029700" cy="888307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菱形 74">
            <a:extLst>
              <a:ext uri="{FF2B5EF4-FFF2-40B4-BE49-F238E27FC236}">
                <a16:creationId xmlns:a16="http://schemas.microsoft.com/office/drawing/2014/main" id="{1C3C2AB5-97A9-674D-887C-3FB11261F83F}"/>
              </a:ext>
            </a:extLst>
          </p:cNvPr>
          <p:cNvSpPr/>
          <p:nvPr/>
        </p:nvSpPr>
        <p:spPr>
          <a:xfrm>
            <a:off x="7768668" y="9601240"/>
            <a:ext cx="619211" cy="619200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C33375EC-959C-964E-939C-F71602FE2EA9}"/>
              </a:ext>
            </a:extLst>
          </p:cNvPr>
          <p:cNvCxnSpPr>
            <a:cxnSpLocks/>
          </p:cNvCxnSpPr>
          <p:nvPr/>
        </p:nvCxnSpPr>
        <p:spPr>
          <a:xfrm>
            <a:off x="7333687" y="9348146"/>
            <a:ext cx="586798" cy="418041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6C47AD2D-00FD-E347-A0C0-E86F74B05370}"/>
              </a:ext>
            </a:extLst>
          </p:cNvPr>
          <p:cNvCxnSpPr>
            <a:cxnSpLocks/>
          </p:cNvCxnSpPr>
          <p:nvPr/>
        </p:nvCxnSpPr>
        <p:spPr>
          <a:xfrm>
            <a:off x="7218333" y="10078949"/>
            <a:ext cx="728588" cy="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15ED888F-03E8-394A-9BD5-0C19888208EC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7316269" y="8405169"/>
            <a:ext cx="1102992" cy="145916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线箭头连接符 109">
            <a:extLst>
              <a:ext uri="{FF2B5EF4-FFF2-40B4-BE49-F238E27FC236}">
                <a16:creationId xmlns:a16="http://schemas.microsoft.com/office/drawing/2014/main" id="{BD25053D-8B8D-CB4C-BC7F-3C5CE8F59CB6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8730351" y="8305793"/>
            <a:ext cx="1547234" cy="49231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FF60C895-95D3-C345-847B-7475746E9B58}"/>
              </a:ext>
            </a:extLst>
          </p:cNvPr>
          <p:cNvCxnSpPr>
            <a:cxnSpLocks/>
            <a:stCxn id="8" idx="0"/>
          </p:cNvCxnSpPr>
          <p:nvPr/>
        </p:nvCxnSpPr>
        <p:spPr>
          <a:xfrm>
            <a:off x="8774368" y="7601385"/>
            <a:ext cx="1637081" cy="106188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6B81FAFF-36C6-F845-8288-98D93C5812E5}"/>
              </a:ext>
            </a:extLst>
          </p:cNvPr>
          <p:cNvCxnSpPr>
            <a:cxnSpLocks/>
          </p:cNvCxnSpPr>
          <p:nvPr/>
        </p:nvCxnSpPr>
        <p:spPr>
          <a:xfrm>
            <a:off x="10787400" y="7039007"/>
            <a:ext cx="867686" cy="957086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EE79F175-6A45-BF4E-9671-FE4B4D7FF5AE}"/>
              </a:ext>
            </a:extLst>
          </p:cNvPr>
          <p:cNvCxnSpPr>
            <a:cxnSpLocks/>
            <a:stCxn id="15" idx="0"/>
          </p:cNvCxnSpPr>
          <p:nvPr/>
        </p:nvCxnSpPr>
        <p:spPr>
          <a:xfrm>
            <a:off x="10845292" y="7606300"/>
            <a:ext cx="719649" cy="51127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线箭头连接符 134">
            <a:extLst>
              <a:ext uri="{FF2B5EF4-FFF2-40B4-BE49-F238E27FC236}">
                <a16:creationId xmlns:a16="http://schemas.microsoft.com/office/drawing/2014/main" id="{E922A35C-BB94-CB43-8311-F7ACE69A6A72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>
            <a:off x="10896796" y="8173998"/>
            <a:ext cx="565126" cy="41145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线箭头连接符 138">
            <a:extLst>
              <a:ext uri="{FF2B5EF4-FFF2-40B4-BE49-F238E27FC236}">
                <a16:creationId xmlns:a16="http://schemas.microsoft.com/office/drawing/2014/main" id="{43450669-6E23-9840-9A2F-B3ADE0933B07}"/>
              </a:ext>
            </a:extLst>
          </p:cNvPr>
          <p:cNvCxnSpPr>
            <a:cxnSpLocks/>
          </p:cNvCxnSpPr>
          <p:nvPr/>
        </p:nvCxnSpPr>
        <p:spPr>
          <a:xfrm flipV="1">
            <a:off x="10778690" y="8308958"/>
            <a:ext cx="777540" cy="363016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6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椭圆 77">
            <a:extLst>
              <a:ext uri="{FF2B5EF4-FFF2-40B4-BE49-F238E27FC236}">
                <a16:creationId xmlns:a16="http://schemas.microsoft.com/office/drawing/2014/main" id="{C2F40158-F3AD-6B4B-A265-81599CADAEBD}"/>
              </a:ext>
            </a:extLst>
          </p:cNvPr>
          <p:cNvSpPr/>
          <p:nvPr/>
        </p:nvSpPr>
        <p:spPr>
          <a:xfrm>
            <a:off x="6427833" y="8276255"/>
            <a:ext cx="1368000" cy="1368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D4D6985E-8394-BC40-927E-20D65DD5AC72}"/>
              </a:ext>
            </a:extLst>
          </p:cNvPr>
          <p:cNvSpPr/>
          <p:nvPr/>
        </p:nvSpPr>
        <p:spPr>
          <a:xfrm>
            <a:off x="7756247" y="4299109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FBBC20B-0A7E-CC40-B816-FE40D0B319CF}"/>
              </a:ext>
            </a:extLst>
          </p:cNvPr>
          <p:cNvSpPr/>
          <p:nvPr/>
        </p:nvSpPr>
        <p:spPr>
          <a:xfrm>
            <a:off x="6537974" y="4301770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菱形 46">
            <a:extLst>
              <a:ext uri="{FF2B5EF4-FFF2-40B4-BE49-F238E27FC236}">
                <a16:creationId xmlns:a16="http://schemas.microsoft.com/office/drawing/2014/main" id="{EBC24012-5665-4C4A-86A0-EE3FECEB0963}"/>
              </a:ext>
            </a:extLst>
          </p:cNvPr>
          <p:cNvSpPr/>
          <p:nvPr/>
        </p:nvSpPr>
        <p:spPr>
          <a:xfrm>
            <a:off x="6568355" y="4329564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菱形 48">
            <a:extLst>
              <a:ext uri="{FF2B5EF4-FFF2-40B4-BE49-F238E27FC236}">
                <a16:creationId xmlns:a16="http://schemas.microsoft.com/office/drawing/2014/main" id="{82FB3720-D262-504D-904A-F584821C4A8C}"/>
              </a:ext>
            </a:extLst>
          </p:cNvPr>
          <p:cNvSpPr/>
          <p:nvPr/>
        </p:nvSpPr>
        <p:spPr>
          <a:xfrm>
            <a:off x="7796549" y="4325761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6C5D735-343C-7847-885F-4DF5F40D4F9B}"/>
              </a:ext>
            </a:extLst>
          </p:cNvPr>
          <p:cNvCxnSpPr>
            <a:cxnSpLocks/>
            <a:stCxn id="2" idx="6"/>
            <a:endCxn id="57" idx="2"/>
          </p:cNvCxnSpPr>
          <p:nvPr/>
        </p:nvCxnSpPr>
        <p:spPr>
          <a:xfrm flipV="1">
            <a:off x="7229176" y="4643883"/>
            <a:ext cx="527073" cy="2661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CD0F488-31EF-524D-A6F7-64A31D95FF42}"/>
              </a:ext>
            </a:extLst>
          </p:cNvPr>
          <p:cNvCxnSpPr>
            <a:cxnSpLocks/>
            <a:stCxn id="2" idx="5"/>
            <a:endCxn id="58" idx="1"/>
          </p:cNvCxnSpPr>
          <p:nvPr/>
        </p:nvCxnSpPr>
        <p:spPr>
          <a:xfrm>
            <a:off x="7127952" y="4890335"/>
            <a:ext cx="366377" cy="938967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菱形 64">
            <a:extLst>
              <a:ext uri="{FF2B5EF4-FFF2-40B4-BE49-F238E27FC236}">
                <a16:creationId xmlns:a16="http://schemas.microsoft.com/office/drawing/2014/main" id="{23E0032B-DA97-054B-B296-FCDC032236B2}"/>
              </a:ext>
            </a:extLst>
          </p:cNvPr>
          <p:cNvSpPr/>
          <p:nvPr/>
        </p:nvSpPr>
        <p:spPr>
          <a:xfrm>
            <a:off x="6794028" y="8333176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BC2AFB6A-FF6A-A24F-B64C-089830AE6B3B}"/>
              </a:ext>
            </a:extLst>
          </p:cNvPr>
          <p:cNvSpPr/>
          <p:nvPr/>
        </p:nvSpPr>
        <p:spPr>
          <a:xfrm>
            <a:off x="6794028" y="8952377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35004ADD-477C-5B40-931D-FC874DB1CF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4274" y="3814624"/>
            <a:ext cx="3794019" cy="2683379"/>
          </a:xfrm>
          <a:prstGeom prst="rect">
            <a:avLst/>
          </a:prstGeom>
        </p:spPr>
      </p:pic>
      <p:sp>
        <p:nvSpPr>
          <p:cNvPr id="64" name="椭圆 63">
            <a:extLst>
              <a:ext uri="{FF2B5EF4-FFF2-40B4-BE49-F238E27FC236}">
                <a16:creationId xmlns:a16="http://schemas.microsoft.com/office/drawing/2014/main" id="{14DC5895-E232-794F-8B7F-D0EBA08F8FF0}"/>
              </a:ext>
            </a:extLst>
          </p:cNvPr>
          <p:cNvSpPr/>
          <p:nvPr/>
        </p:nvSpPr>
        <p:spPr>
          <a:xfrm>
            <a:off x="12595633" y="6407490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菱形 68">
            <a:extLst>
              <a:ext uri="{FF2B5EF4-FFF2-40B4-BE49-F238E27FC236}">
                <a16:creationId xmlns:a16="http://schemas.microsoft.com/office/drawing/2014/main" id="{E9592F0B-7261-D84B-9A49-F7B251F8299D}"/>
              </a:ext>
            </a:extLst>
          </p:cNvPr>
          <p:cNvSpPr/>
          <p:nvPr/>
        </p:nvSpPr>
        <p:spPr>
          <a:xfrm>
            <a:off x="12635935" y="6434142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0DB43FE2-19F4-4445-8D6B-D0ECD39408DD}"/>
              </a:ext>
            </a:extLst>
          </p:cNvPr>
          <p:cNvCxnSpPr>
            <a:cxnSpLocks/>
            <a:stCxn id="60" idx="5"/>
            <a:endCxn id="64" idx="1"/>
          </p:cNvCxnSpPr>
          <p:nvPr/>
        </p:nvCxnSpPr>
        <p:spPr>
          <a:xfrm>
            <a:off x="12377657" y="6265667"/>
            <a:ext cx="319200" cy="242805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1411D95-C93C-B44E-9E71-A27A167B8ECB}"/>
              </a:ext>
            </a:extLst>
          </p:cNvPr>
          <p:cNvGrpSpPr/>
          <p:nvPr/>
        </p:nvGrpSpPr>
        <p:grpSpPr>
          <a:xfrm>
            <a:off x="10226702" y="4114712"/>
            <a:ext cx="2520000" cy="2750503"/>
            <a:chOff x="8213214" y="199930"/>
            <a:chExt cx="2520000" cy="2750503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8347C16A-C0E4-9A49-91D2-35B6FE101F15}"/>
                </a:ext>
              </a:extLst>
            </p:cNvPr>
            <p:cNvSpPr/>
            <p:nvPr/>
          </p:nvSpPr>
          <p:spPr>
            <a:xfrm>
              <a:off x="8213214" y="199930"/>
              <a:ext cx="2520000" cy="252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菱形 66">
              <a:extLst>
                <a:ext uri="{FF2B5EF4-FFF2-40B4-BE49-F238E27FC236}">
                  <a16:creationId xmlns:a16="http://schemas.microsoft.com/office/drawing/2014/main" id="{B0CC2892-5A13-6C4C-B973-E3FFB0058503}"/>
                </a:ext>
              </a:extLst>
            </p:cNvPr>
            <p:cNvSpPr/>
            <p:nvPr/>
          </p:nvSpPr>
          <p:spPr>
            <a:xfrm>
              <a:off x="9156862" y="199930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8" name="菱形 67">
              <a:extLst>
                <a:ext uri="{FF2B5EF4-FFF2-40B4-BE49-F238E27FC236}">
                  <a16:creationId xmlns:a16="http://schemas.microsoft.com/office/drawing/2014/main" id="{730FE7AB-54FA-D447-9E7A-2B31E914E959}"/>
                </a:ext>
              </a:extLst>
            </p:cNvPr>
            <p:cNvSpPr/>
            <p:nvPr/>
          </p:nvSpPr>
          <p:spPr>
            <a:xfrm>
              <a:off x="9156862" y="821524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1" name="菱形 70">
              <a:extLst>
                <a:ext uri="{FF2B5EF4-FFF2-40B4-BE49-F238E27FC236}">
                  <a16:creationId xmlns:a16="http://schemas.microsoft.com/office/drawing/2014/main" id="{7D21C195-D51F-8A48-A0F2-D57EAA67A1BC}"/>
                </a:ext>
              </a:extLst>
            </p:cNvPr>
            <p:cNvSpPr/>
            <p:nvPr/>
          </p:nvSpPr>
          <p:spPr>
            <a:xfrm>
              <a:off x="9156861" y="1445639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菱形 71">
              <a:extLst>
                <a:ext uri="{FF2B5EF4-FFF2-40B4-BE49-F238E27FC236}">
                  <a16:creationId xmlns:a16="http://schemas.microsoft.com/office/drawing/2014/main" id="{1AC034A7-C77F-504E-9D14-2C7B3091DFF0}"/>
                </a:ext>
              </a:extLst>
            </p:cNvPr>
            <p:cNvSpPr/>
            <p:nvPr/>
          </p:nvSpPr>
          <p:spPr>
            <a:xfrm>
              <a:off x="9156861" y="2069754"/>
              <a:ext cx="619211" cy="619200"/>
            </a:xfrm>
            <a:prstGeom prst="diamond">
              <a:avLst/>
            </a:prstGeom>
            <a:solidFill>
              <a:srgbClr val="BBB8B8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3BDBA4D6-D04F-D848-AA34-C0856D2F3766}"/>
                    </a:ext>
                  </a:extLst>
                </p:cNvPr>
                <p:cNvSpPr/>
                <p:nvPr/>
              </p:nvSpPr>
              <p:spPr>
                <a:xfrm>
                  <a:off x="9829918" y="2581101"/>
                  <a:ext cx="4875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3BDBA4D6-D04F-D848-AA34-C0856D2F37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9918" y="2581101"/>
                  <a:ext cx="48756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3A23B17-E7FE-EF47-A8AE-F6D09296E08D}"/>
              </a:ext>
            </a:extLst>
          </p:cNvPr>
          <p:cNvGrpSpPr/>
          <p:nvPr/>
        </p:nvGrpSpPr>
        <p:grpSpPr>
          <a:xfrm>
            <a:off x="7293988" y="5628963"/>
            <a:ext cx="1368000" cy="1609047"/>
            <a:chOff x="6054963" y="1880690"/>
            <a:chExt cx="1368000" cy="1609047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9F08389E-25FA-094D-AAB5-9FB50D7DEF69}"/>
                </a:ext>
              </a:extLst>
            </p:cNvPr>
            <p:cNvSpPr/>
            <p:nvPr/>
          </p:nvSpPr>
          <p:spPr>
            <a:xfrm>
              <a:off x="6054963" y="1880690"/>
              <a:ext cx="1368000" cy="136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菱形 37">
                  <a:extLst>
                    <a:ext uri="{FF2B5EF4-FFF2-40B4-BE49-F238E27FC236}">
                      <a16:creationId xmlns:a16="http://schemas.microsoft.com/office/drawing/2014/main" id="{D350EF76-3A6E-DB45-9E9B-64AE45B5F75F}"/>
                    </a:ext>
                  </a:extLst>
                </p:cNvPr>
                <p:cNvSpPr/>
                <p:nvPr/>
              </p:nvSpPr>
              <p:spPr>
                <a:xfrm>
                  <a:off x="6430449" y="1935482"/>
                  <a:ext cx="619211" cy="619200"/>
                </a:xfrm>
                <a:prstGeom prst="diamond">
                  <a:avLst/>
                </a:prstGeom>
                <a:solidFill>
                  <a:srgbClr val="BBB8B8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𝑝𝑘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8" name="菱形 37">
                  <a:extLst>
                    <a:ext uri="{FF2B5EF4-FFF2-40B4-BE49-F238E27FC236}">
                      <a16:creationId xmlns:a16="http://schemas.microsoft.com/office/drawing/2014/main" id="{D350EF76-3A6E-DB45-9E9B-64AE45B5F7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0449" y="1935482"/>
                  <a:ext cx="619211" cy="619200"/>
                </a:xfrm>
                <a:prstGeom prst="diamond">
                  <a:avLst/>
                </a:prstGeom>
                <a:blipFill>
                  <a:blip r:embed="rId4"/>
                  <a:stretch>
                    <a:fillRect l="-98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菱形 55">
                  <a:extLst>
                    <a:ext uri="{FF2B5EF4-FFF2-40B4-BE49-F238E27FC236}">
                      <a16:creationId xmlns:a16="http://schemas.microsoft.com/office/drawing/2014/main" id="{593C03F8-492E-6F44-93EA-98C1940F16B7}"/>
                    </a:ext>
                  </a:extLst>
                </p:cNvPr>
                <p:cNvSpPr/>
                <p:nvPr/>
              </p:nvSpPr>
              <p:spPr>
                <a:xfrm>
                  <a:off x="6426783" y="2569689"/>
                  <a:ext cx="619211" cy="619200"/>
                </a:xfrm>
                <a:prstGeom prst="diamond">
                  <a:avLst/>
                </a:prstGeom>
                <a:solidFill>
                  <a:srgbClr val="BBB8B8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𝑝𝑘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56" name="菱形 55">
                  <a:extLst>
                    <a:ext uri="{FF2B5EF4-FFF2-40B4-BE49-F238E27FC236}">
                      <a16:creationId xmlns:a16="http://schemas.microsoft.com/office/drawing/2014/main" id="{593C03F8-492E-6F44-93EA-98C1940F16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6783" y="2569689"/>
                  <a:ext cx="619211" cy="619200"/>
                </a:xfrm>
                <a:prstGeom prst="diamond">
                  <a:avLst/>
                </a:prstGeom>
                <a:blipFill>
                  <a:blip r:embed="rId5"/>
                  <a:stretch>
                    <a:fillRect l="-98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45317C6F-57A8-9044-9152-FBB44EE5599A}"/>
                    </a:ext>
                  </a:extLst>
                </p:cNvPr>
                <p:cNvSpPr/>
                <p:nvPr/>
              </p:nvSpPr>
              <p:spPr>
                <a:xfrm>
                  <a:off x="6931781" y="3120405"/>
                  <a:ext cx="4822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45317C6F-57A8-9044-9152-FBB44EE559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781" y="3120405"/>
                  <a:ext cx="48224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椭圆 78">
            <a:extLst>
              <a:ext uri="{FF2B5EF4-FFF2-40B4-BE49-F238E27FC236}">
                <a16:creationId xmlns:a16="http://schemas.microsoft.com/office/drawing/2014/main" id="{56F4C6E9-BFF1-5545-AF39-88527DDABBE3}"/>
              </a:ext>
            </a:extLst>
          </p:cNvPr>
          <p:cNvSpPr/>
          <p:nvPr/>
        </p:nvSpPr>
        <p:spPr>
          <a:xfrm>
            <a:off x="8116010" y="8861180"/>
            <a:ext cx="691200" cy="689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菱形 79">
            <a:extLst>
              <a:ext uri="{FF2B5EF4-FFF2-40B4-BE49-F238E27FC236}">
                <a16:creationId xmlns:a16="http://schemas.microsoft.com/office/drawing/2014/main" id="{B47A872A-90B3-D24E-B9C1-EEB190F65DF1}"/>
              </a:ext>
            </a:extLst>
          </p:cNvPr>
          <p:cNvSpPr/>
          <p:nvPr/>
        </p:nvSpPr>
        <p:spPr>
          <a:xfrm>
            <a:off x="8156312" y="8887832"/>
            <a:ext cx="619211" cy="619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4B8DDD36-AE66-CA41-8988-C40157A52E26}"/>
              </a:ext>
            </a:extLst>
          </p:cNvPr>
          <p:cNvCxnSpPr>
            <a:cxnSpLocks/>
            <a:stCxn id="78" idx="6"/>
            <a:endCxn id="79" idx="2"/>
          </p:cNvCxnSpPr>
          <p:nvPr/>
        </p:nvCxnSpPr>
        <p:spPr>
          <a:xfrm>
            <a:off x="7795835" y="8960257"/>
            <a:ext cx="320177" cy="245697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B6781918-0C89-CB47-8F74-1C5BB98D556D}"/>
              </a:ext>
            </a:extLst>
          </p:cNvPr>
          <p:cNvCxnSpPr>
            <a:cxnSpLocks/>
          </p:cNvCxnSpPr>
          <p:nvPr/>
        </p:nvCxnSpPr>
        <p:spPr>
          <a:xfrm flipV="1">
            <a:off x="7311140" y="6937160"/>
            <a:ext cx="431041" cy="1389886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17EE566C-507E-2844-A37A-1EA51AE7042B}"/>
              </a:ext>
            </a:extLst>
          </p:cNvPr>
          <p:cNvSpPr/>
          <p:nvPr/>
        </p:nvSpPr>
        <p:spPr>
          <a:xfrm>
            <a:off x="9328457" y="6878757"/>
            <a:ext cx="3162750" cy="2763827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E6E763D3-27F5-E341-AC4B-2C85ED2DC1C0}"/>
              </a:ext>
            </a:extLst>
          </p:cNvPr>
          <p:cNvCxnSpPr>
            <a:cxnSpLocks/>
            <a:stCxn id="58" idx="7"/>
            <a:endCxn id="60" idx="2"/>
          </p:cNvCxnSpPr>
          <p:nvPr/>
        </p:nvCxnSpPr>
        <p:spPr>
          <a:xfrm flipV="1">
            <a:off x="8461651" y="5374710"/>
            <a:ext cx="1765053" cy="45459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C90B3A10-F116-9F4B-8FD7-F03317F4D631}"/>
              </a:ext>
            </a:extLst>
          </p:cNvPr>
          <p:cNvSpPr txBox="1"/>
          <p:nvPr/>
        </p:nvSpPr>
        <p:spPr>
          <a:xfrm>
            <a:off x="8285021" y="5675137"/>
            <a:ext cx="231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BTC</a:t>
            </a:r>
          </a:p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05/05/2011 14:10:54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菱形 99">
            <a:extLst>
              <a:ext uri="{FF2B5EF4-FFF2-40B4-BE49-F238E27FC236}">
                <a16:creationId xmlns:a16="http://schemas.microsoft.com/office/drawing/2014/main" id="{16CAC777-8602-F345-80A5-7A011110A6AB}"/>
              </a:ext>
            </a:extLst>
          </p:cNvPr>
          <p:cNvSpPr/>
          <p:nvPr/>
        </p:nvSpPr>
        <p:spPr>
          <a:xfrm>
            <a:off x="10226059" y="693513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1" name="菱形 100">
            <a:extLst>
              <a:ext uri="{FF2B5EF4-FFF2-40B4-BE49-F238E27FC236}">
                <a16:creationId xmlns:a16="http://schemas.microsoft.com/office/drawing/2014/main" id="{1E86DF9A-6F02-B44B-878E-C6D6B93255F6}"/>
              </a:ext>
            </a:extLst>
          </p:cNvPr>
          <p:cNvSpPr/>
          <p:nvPr/>
        </p:nvSpPr>
        <p:spPr>
          <a:xfrm>
            <a:off x="10994108" y="693513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2" name="菱形 101">
            <a:extLst>
              <a:ext uri="{FF2B5EF4-FFF2-40B4-BE49-F238E27FC236}">
                <a16:creationId xmlns:a16="http://schemas.microsoft.com/office/drawing/2014/main" id="{5F498C57-2938-B448-86B3-B35FBA141022}"/>
              </a:ext>
            </a:extLst>
          </p:cNvPr>
          <p:cNvSpPr/>
          <p:nvPr/>
        </p:nvSpPr>
        <p:spPr>
          <a:xfrm>
            <a:off x="9829099" y="754569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3" name="菱形 102">
            <a:extLst>
              <a:ext uri="{FF2B5EF4-FFF2-40B4-BE49-F238E27FC236}">
                <a16:creationId xmlns:a16="http://schemas.microsoft.com/office/drawing/2014/main" id="{38698805-E163-1F46-B1ED-57AEED4A771D}"/>
              </a:ext>
            </a:extLst>
          </p:cNvPr>
          <p:cNvSpPr/>
          <p:nvPr/>
        </p:nvSpPr>
        <p:spPr>
          <a:xfrm>
            <a:off x="11372284" y="7545697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菱形 103">
                <a:extLst>
                  <a:ext uri="{FF2B5EF4-FFF2-40B4-BE49-F238E27FC236}">
                    <a16:creationId xmlns:a16="http://schemas.microsoft.com/office/drawing/2014/main" id="{DA2DE247-F4C6-4B43-8404-FC5F0CCF5AE2}"/>
                  </a:ext>
                </a:extLst>
              </p:cNvPr>
              <p:cNvSpPr/>
              <p:nvPr/>
            </p:nvSpPr>
            <p:spPr>
              <a:xfrm>
                <a:off x="10226059" y="8208841"/>
                <a:ext cx="511200" cy="511200"/>
              </a:xfrm>
              <a:prstGeom prst="diamond">
                <a:avLst/>
              </a:prstGeom>
              <a:solidFill>
                <a:srgbClr val="BBB8B8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104" name="菱形 103">
                <a:extLst>
                  <a:ext uri="{FF2B5EF4-FFF2-40B4-BE49-F238E27FC236}">
                    <a16:creationId xmlns:a16="http://schemas.microsoft.com/office/drawing/2014/main" id="{DA2DE247-F4C6-4B43-8404-FC5F0CCF5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059" y="8208841"/>
                <a:ext cx="511200" cy="511200"/>
              </a:xfrm>
              <a:prstGeom prst="diamond">
                <a:avLst/>
              </a:prstGeom>
              <a:blipFill>
                <a:blip r:embed="rId7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菱形 104">
            <a:extLst>
              <a:ext uri="{FF2B5EF4-FFF2-40B4-BE49-F238E27FC236}">
                <a16:creationId xmlns:a16="http://schemas.microsoft.com/office/drawing/2014/main" id="{84CA0402-8F3D-7C47-BB30-2058D4F4ED08}"/>
              </a:ext>
            </a:extLst>
          </p:cNvPr>
          <p:cNvSpPr/>
          <p:nvPr/>
        </p:nvSpPr>
        <p:spPr>
          <a:xfrm>
            <a:off x="10994108" y="8208360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菱形 105">
                <a:extLst>
                  <a:ext uri="{FF2B5EF4-FFF2-40B4-BE49-F238E27FC236}">
                    <a16:creationId xmlns:a16="http://schemas.microsoft.com/office/drawing/2014/main" id="{7DD02921-473C-6E4A-A02A-18284F93CEFE}"/>
                  </a:ext>
                </a:extLst>
              </p:cNvPr>
              <p:cNvSpPr/>
              <p:nvPr/>
            </p:nvSpPr>
            <p:spPr>
              <a:xfrm>
                <a:off x="9442943" y="8207609"/>
                <a:ext cx="511200" cy="511200"/>
              </a:xfrm>
              <a:prstGeom prst="diamond">
                <a:avLst/>
              </a:prstGeom>
              <a:solidFill>
                <a:srgbClr val="BBB8B8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106" name="菱形 105">
                <a:extLst>
                  <a:ext uri="{FF2B5EF4-FFF2-40B4-BE49-F238E27FC236}">
                    <a16:creationId xmlns:a16="http://schemas.microsoft.com/office/drawing/2014/main" id="{7DD02921-473C-6E4A-A02A-18284F93C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943" y="8207609"/>
                <a:ext cx="511200" cy="511200"/>
              </a:xfrm>
              <a:prstGeom prst="diamond">
                <a:avLst/>
              </a:prstGeom>
              <a:blipFill>
                <a:blip r:embed="rId8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菱形 106">
            <a:extLst>
              <a:ext uri="{FF2B5EF4-FFF2-40B4-BE49-F238E27FC236}">
                <a16:creationId xmlns:a16="http://schemas.microsoft.com/office/drawing/2014/main" id="{9664AF53-F916-DB4C-B6E4-28450D717D03}"/>
              </a:ext>
            </a:extLst>
          </p:cNvPr>
          <p:cNvSpPr/>
          <p:nvPr/>
        </p:nvSpPr>
        <p:spPr>
          <a:xfrm>
            <a:off x="9455588" y="896489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8" name="菱形 107">
            <a:extLst>
              <a:ext uri="{FF2B5EF4-FFF2-40B4-BE49-F238E27FC236}">
                <a16:creationId xmlns:a16="http://schemas.microsoft.com/office/drawing/2014/main" id="{78514047-345E-9249-9274-4E243AC77058}"/>
              </a:ext>
            </a:extLst>
          </p:cNvPr>
          <p:cNvSpPr/>
          <p:nvPr/>
        </p:nvSpPr>
        <p:spPr>
          <a:xfrm>
            <a:off x="10226059" y="896811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9" name="菱形 108">
            <a:extLst>
              <a:ext uri="{FF2B5EF4-FFF2-40B4-BE49-F238E27FC236}">
                <a16:creationId xmlns:a16="http://schemas.microsoft.com/office/drawing/2014/main" id="{80E2F2BD-7557-3044-BC58-D374173C0949}"/>
              </a:ext>
            </a:extLst>
          </p:cNvPr>
          <p:cNvSpPr/>
          <p:nvPr/>
        </p:nvSpPr>
        <p:spPr>
          <a:xfrm>
            <a:off x="10997797" y="896489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1" name="菱形 110">
            <a:extLst>
              <a:ext uri="{FF2B5EF4-FFF2-40B4-BE49-F238E27FC236}">
                <a16:creationId xmlns:a16="http://schemas.microsoft.com/office/drawing/2014/main" id="{DEA40C01-3137-7040-87A6-C3D80C86DEE7}"/>
              </a:ext>
            </a:extLst>
          </p:cNvPr>
          <p:cNvSpPr/>
          <p:nvPr/>
        </p:nvSpPr>
        <p:spPr>
          <a:xfrm>
            <a:off x="11768268" y="8968118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2" name="菱形 111">
            <a:extLst>
              <a:ext uri="{FF2B5EF4-FFF2-40B4-BE49-F238E27FC236}">
                <a16:creationId xmlns:a16="http://schemas.microsoft.com/office/drawing/2014/main" id="{C9A89B8A-D407-434B-A7B3-BC4239FA2970}"/>
              </a:ext>
            </a:extLst>
          </p:cNvPr>
          <p:cNvSpPr/>
          <p:nvPr/>
        </p:nvSpPr>
        <p:spPr>
          <a:xfrm>
            <a:off x="11748743" y="8207609"/>
            <a:ext cx="511200" cy="511200"/>
          </a:xfrm>
          <a:prstGeom prst="diamond">
            <a:avLst/>
          </a:prstGeom>
          <a:solidFill>
            <a:srgbClr val="BBB8B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174CAF23-DDA3-D043-90FE-8AFCC29DCB5C}"/>
              </a:ext>
            </a:extLst>
          </p:cNvPr>
          <p:cNvCxnSpPr>
            <a:cxnSpLocks/>
          </p:cNvCxnSpPr>
          <p:nvPr/>
        </p:nvCxnSpPr>
        <p:spPr>
          <a:xfrm flipH="1" flipV="1">
            <a:off x="8586154" y="6634710"/>
            <a:ext cx="772733" cy="508602"/>
          </a:xfrm>
          <a:prstGeom prst="straightConnector1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B592D758-6A75-B342-AD55-74E9CBCAE9E2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10737261" y="7190737"/>
            <a:ext cx="256849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线箭头连接符 119">
            <a:extLst>
              <a:ext uri="{FF2B5EF4-FFF2-40B4-BE49-F238E27FC236}">
                <a16:creationId xmlns:a16="http://schemas.microsoft.com/office/drawing/2014/main" id="{5620BE56-F8AD-1341-93F0-27E9D4C0EC95}"/>
              </a:ext>
            </a:extLst>
          </p:cNvPr>
          <p:cNvCxnSpPr>
            <a:cxnSpLocks/>
            <a:stCxn id="100" idx="2"/>
            <a:endCxn id="104" idx="0"/>
          </p:cNvCxnSpPr>
          <p:nvPr/>
        </p:nvCxnSpPr>
        <p:spPr>
          <a:xfrm>
            <a:off x="10481659" y="7446337"/>
            <a:ext cx="0" cy="76250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6F83BC77-C7F8-524F-83E2-6E27E670A6D3}"/>
              </a:ext>
            </a:extLst>
          </p:cNvPr>
          <p:cNvCxnSpPr>
            <a:cxnSpLocks/>
            <a:stCxn id="101" idx="2"/>
            <a:endCxn id="105" idx="0"/>
          </p:cNvCxnSpPr>
          <p:nvPr/>
        </p:nvCxnSpPr>
        <p:spPr>
          <a:xfrm>
            <a:off x="11249708" y="7446339"/>
            <a:ext cx="0" cy="7620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04B54B3C-8A7C-044E-BA38-04BF0298DF6D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737261" y="8463962"/>
            <a:ext cx="256849" cy="48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线箭头连接符 132">
            <a:extLst>
              <a:ext uri="{FF2B5EF4-FFF2-40B4-BE49-F238E27FC236}">
                <a16:creationId xmlns:a16="http://schemas.microsoft.com/office/drawing/2014/main" id="{9793B68A-4FE9-9146-BF14-856F18B1724E}"/>
              </a:ext>
            </a:extLst>
          </p:cNvPr>
          <p:cNvCxnSpPr>
            <a:cxnSpLocks/>
          </p:cNvCxnSpPr>
          <p:nvPr/>
        </p:nvCxnSpPr>
        <p:spPr>
          <a:xfrm flipH="1">
            <a:off x="10224812" y="7315110"/>
            <a:ext cx="122939" cy="3651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线箭头连接符 137">
            <a:extLst>
              <a:ext uri="{FF2B5EF4-FFF2-40B4-BE49-F238E27FC236}">
                <a16:creationId xmlns:a16="http://schemas.microsoft.com/office/drawing/2014/main" id="{433AC049-7971-B841-AD9D-A3E5F33FD6DD}"/>
              </a:ext>
            </a:extLst>
          </p:cNvPr>
          <p:cNvCxnSpPr>
            <a:cxnSpLocks/>
          </p:cNvCxnSpPr>
          <p:nvPr/>
        </p:nvCxnSpPr>
        <p:spPr>
          <a:xfrm flipH="1">
            <a:off x="11368126" y="7924288"/>
            <a:ext cx="134506" cy="39731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DA207D5D-723F-F445-897D-84ACBE9C3620}"/>
              </a:ext>
            </a:extLst>
          </p:cNvPr>
          <p:cNvCxnSpPr>
            <a:cxnSpLocks/>
          </p:cNvCxnSpPr>
          <p:nvPr/>
        </p:nvCxnSpPr>
        <p:spPr>
          <a:xfrm>
            <a:off x="11372650" y="7309979"/>
            <a:ext cx="149699" cy="37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线箭头连接符 142">
            <a:extLst>
              <a:ext uri="{FF2B5EF4-FFF2-40B4-BE49-F238E27FC236}">
                <a16:creationId xmlns:a16="http://schemas.microsoft.com/office/drawing/2014/main" id="{9A0316E7-D3CC-E54B-ADDD-1E61BC61A748}"/>
              </a:ext>
            </a:extLst>
          </p:cNvPr>
          <p:cNvCxnSpPr>
            <a:cxnSpLocks/>
          </p:cNvCxnSpPr>
          <p:nvPr/>
        </p:nvCxnSpPr>
        <p:spPr>
          <a:xfrm>
            <a:off x="10200798" y="7946196"/>
            <a:ext cx="149699" cy="37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线箭头连接符 145">
            <a:extLst>
              <a:ext uri="{FF2B5EF4-FFF2-40B4-BE49-F238E27FC236}">
                <a16:creationId xmlns:a16="http://schemas.microsoft.com/office/drawing/2014/main" id="{0D2F43B2-7B4D-B348-9E98-0C3FAAED6099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0347751" y="7801297"/>
            <a:ext cx="1024535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线箭头连接符 148">
            <a:extLst>
              <a:ext uri="{FF2B5EF4-FFF2-40B4-BE49-F238E27FC236}">
                <a16:creationId xmlns:a16="http://schemas.microsoft.com/office/drawing/2014/main" id="{46DDDA09-6B21-E048-B5A0-1C2A6A35B7AF}"/>
              </a:ext>
            </a:extLst>
          </p:cNvPr>
          <p:cNvCxnSpPr>
            <a:cxnSpLocks/>
          </p:cNvCxnSpPr>
          <p:nvPr/>
        </p:nvCxnSpPr>
        <p:spPr>
          <a:xfrm>
            <a:off x="10610143" y="7342203"/>
            <a:ext cx="521571" cy="97425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FF49AB02-BF26-2E4A-A9D2-91C8C30FE085}"/>
              </a:ext>
            </a:extLst>
          </p:cNvPr>
          <p:cNvCxnSpPr>
            <a:cxnSpLocks/>
          </p:cNvCxnSpPr>
          <p:nvPr/>
        </p:nvCxnSpPr>
        <p:spPr>
          <a:xfrm flipH="1">
            <a:off x="10597148" y="7325361"/>
            <a:ext cx="510798" cy="9782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1075CD2A-D8B5-0D4D-9CBC-D302F8553D49}"/>
              </a:ext>
            </a:extLst>
          </p:cNvPr>
          <p:cNvCxnSpPr>
            <a:cxnSpLocks/>
            <a:stCxn id="106" idx="3"/>
            <a:endCxn id="104" idx="1"/>
          </p:cNvCxnSpPr>
          <p:nvPr/>
        </p:nvCxnSpPr>
        <p:spPr>
          <a:xfrm>
            <a:off x="9954143" y="8463209"/>
            <a:ext cx="271916" cy="123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线箭头连接符 161">
            <a:extLst>
              <a:ext uri="{FF2B5EF4-FFF2-40B4-BE49-F238E27FC236}">
                <a16:creationId xmlns:a16="http://schemas.microsoft.com/office/drawing/2014/main" id="{90D78C1F-48E8-1141-A7F3-1324D5BFFB16}"/>
              </a:ext>
            </a:extLst>
          </p:cNvPr>
          <p:cNvCxnSpPr>
            <a:cxnSpLocks/>
            <a:stCxn id="112" idx="1"/>
            <a:endCxn id="105" idx="3"/>
          </p:cNvCxnSpPr>
          <p:nvPr/>
        </p:nvCxnSpPr>
        <p:spPr>
          <a:xfrm flipH="1">
            <a:off x="11505310" y="8463211"/>
            <a:ext cx="243435" cy="75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线箭头连接符 164">
            <a:extLst>
              <a:ext uri="{FF2B5EF4-FFF2-40B4-BE49-F238E27FC236}">
                <a16:creationId xmlns:a16="http://schemas.microsoft.com/office/drawing/2014/main" id="{44DC7361-D2E4-584E-9EEE-8FA5B082B9EC}"/>
              </a:ext>
            </a:extLst>
          </p:cNvPr>
          <p:cNvCxnSpPr>
            <a:cxnSpLocks/>
            <a:stCxn id="109" idx="0"/>
            <a:endCxn id="105" idx="2"/>
          </p:cNvCxnSpPr>
          <p:nvPr/>
        </p:nvCxnSpPr>
        <p:spPr>
          <a:xfrm flipH="1" flipV="1">
            <a:off x="11249710" y="8719560"/>
            <a:ext cx="3689" cy="2453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线箭头连接符 167">
            <a:extLst>
              <a:ext uri="{FF2B5EF4-FFF2-40B4-BE49-F238E27FC236}">
                <a16:creationId xmlns:a16="http://schemas.microsoft.com/office/drawing/2014/main" id="{CA498B33-8767-DC48-94AB-3247169E727D}"/>
              </a:ext>
            </a:extLst>
          </p:cNvPr>
          <p:cNvCxnSpPr>
            <a:cxnSpLocks/>
            <a:stCxn id="108" idx="0"/>
            <a:endCxn id="104" idx="2"/>
          </p:cNvCxnSpPr>
          <p:nvPr/>
        </p:nvCxnSpPr>
        <p:spPr>
          <a:xfrm flipV="1">
            <a:off x="10481659" y="8720043"/>
            <a:ext cx="0" cy="24807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直线箭头连接符 170">
            <a:extLst>
              <a:ext uri="{FF2B5EF4-FFF2-40B4-BE49-F238E27FC236}">
                <a16:creationId xmlns:a16="http://schemas.microsoft.com/office/drawing/2014/main" id="{6859AF0F-A515-EE43-BB60-818421932BDF}"/>
              </a:ext>
            </a:extLst>
          </p:cNvPr>
          <p:cNvCxnSpPr>
            <a:cxnSpLocks/>
          </p:cNvCxnSpPr>
          <p:nvPr/>
        </p:nvCxnSpPr>
        <p:spPr>
          <a:xfrm flipV="1">
            <a:off x="9838221" y="8579103"/>
            <a:ext cx="499891" cy="504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直线箭头连接符 174">
            <a:extLst>
              <a:ext uri="{FF2B5EF4-FFF2-40B4-BE49-F238E27FC236}">
                <a16:creationId xmlns:a16="http://schemas.microsoft.com/office/drawing/2014/main" id="{2DA6A355-1825-4E4A-957D-71A5FFABFBDF}"/>
              </a:ext>
            </a:extLst>
          </p:cNvPr>
          <p:cNvCxnSpPr>
            <a:cxnSpLocks/>
          </p:cNvCxnSpPr>
          <p:nvPr/>
        </p:nvCxnSpPr>
        <p:spPr>
          <a:xfrm flipV="1">
            <a:off x="10609740" y="8576727"/>
            <a:ext cx="499891" cy="504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直线箭头连接符 175">
            <a:extLst>
              <a:ext uri="{FF2B5EF4-FFF2-40B4-BE49-F238E27FC236}">
                <a16:creationId xmlns:a16="http://schemas.microsoft.com/office/drawing/2014/main" id="{E1ABC148-D7C4-DF43-B36F-E1511AD836F9}"/>
              </a:ext>
            </a:extLst>
          </p:cNvPr>
          <p:cNvCxnSpPr>
            <a:cxnSpLocks/>
          </p:cNvCxnSpPr>
          <p:nvPr/>
        </p:nvCxnSpPr>
        <p:spPr>
          <a:xfrm flipH="1" flipV="1">
            <a:off x="10634913" y="8574776"/>
            <a:ext cx="495578" cy="51949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线箭头连接符 180">
            <a:extLst>
              <a:ext uri="{FF2B5EF4-FFF2-40B4-BE49-F238E27FC236}">
                <a16:creationId xmlns:a16="http://schemas.microsoft.com/office/drawing/2014/main" id="{81EC60E4-ADF2-B24B-B6C4-213423D0DC86}"/>
              </a:ext>
            </a:extLst>
          </p:cNvPr>
          <p:cNvCxnSpPr>
            <a:cxnSpLocks/>
          </p:cNvCxnSpPr>
          <p:nvPr/>
        </p:nvCxnSpPr>
        <p:spPr>
          <a:xfrm flipH="1" flipV="1">
            <a:off x="11390844" y="8560645"/>
            <a:ext cx="495578" cy="51949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53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E84A3DA-12D3-1A48-A27C-D64D062155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04010" y="1987826"/>
            <a:ext cx="9375812" cy="531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20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CEB2051-8496-E041-89CD-D665ADFDB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92" y="3278761"/>
            <a:ext cx="13627100" cy="1612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3801DC-48A5-DB49-B508-76D47E857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92" y="389351"/>
            <a:ext cx="13550900" cy="1663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2B4CC5-4985-C44D-819D-45D004D3F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92" y="5720306"/>
            <a:ext cx="13601700" cy="1663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F8812B8-0A71-1C46-812F-E6331767F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92" y="9965752"/>
            <a:ext cx="135509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60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A648CA80-F93E-FF4C-AA71-E111DFFD380E}"/>
              </a:ext>
            </a:extLst>
          </p:cNvPr>
          <p:cNvSpPr txBox="1"/>
          <p:nvPr/>
        </p:nvSpPr>
        <p:spPr>
          <a:xfrm>
            <a:off x="3187289" y="6137954"/>
            <a:ext cx="195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用户</a:t>
            </a:r>
            <a:r>
              <a:rPr kumimoji="1" lang="en-US" altLang="zh-CN" dirty="0"/>
              <a:t> A </a:t>
            </a:r>
            <a:r>
              <a:rPr kumimoji="1" lang="zh-CN" altLang="en-US" dirty="0"/>
              <a:t>输入地址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4E84612-EBCB-3847-8FF2-8CCBABA6F23E}"/>
              </a:ext>
            </a:extLst>
          </p:cNvPr>
          <p:cNvSpPr txBox="1"/>
          <p:nvPr/>
        </p:nvSpPr>
        <p:spPr>
          <a:xfrm>
            <a:off x="9056490" y="6149586"/>
            <a:ext cx="187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用户 </a:t>
            </a:r>
            <a:r>
              <a:rPr kumimoji="1" lang="en-US" altLang="zh-CN" dirty="0"/>
              <a:t>A</a:t>
            </a:r>
            <a:r>
              <a:rPr kumimoji="1" lang="zh-CN" altLang="en-US" dirty="0"/>
              <a:t> 输出地址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7B6466E-7A77-894D-AEFA-136404A9FEE3}"/>
              </a:ext>
            </a:extLst>
          </p:cNvPr>
          <p:cNvCxnSpPr>
            <a:cxnSpLocks/>
          </p:cNvCxnSpPr>
          <p:nvPr/>
        </p:nvCxnSpPr>
        <p:spPr>
          <a:xfrm flipV="1">
            <a:off x="4747648" y="7025339"/>
            <a:ext cx="694211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5166677-56E0-8745-9F47-1E3D1E9F0944}"/>
              </a:ext>
            </a:extLst>
          </p:cNvPr>
          <p:cNvCxnSpPr>
            <a:cxnSpLocks/>
          </p:cNvCxnSpPr>
          <p:nvPr/>
        </p:nvCxnSpPr>
        <p:spPr>
          <a:xfrm>
            <a:off x="8403323" y="7025337"/>
            <a:ext cx="794139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05E84EC3-0495-CF4D-83E5-16247ED8F956}"/>
                  </a:ext>
                </a:extLst>
              </p:cNvPr>
              <p:cNvSpPr/>
              <p:nvPr/>
            </p:nvSpPr>
            <p:spPr>
              <a:xfrm>
                <a:off x="9378643" y="6695860"/>
                <a:ext cx="1230629" cy="65895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3" name="菱形 62">
                <a:extLst>
                  <a:ext uri="{FF2B5EF4-FFF2-40B4-BE49-F238E27FC236}">
                    <a16:creationId xmlns:a16="http://schemas.microsoft.com/office/drawing/2014/main" id="{05E84EC3-0495-CF4D-83E5-16247ED8F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643" y="6695860"/>
                <a:ext cx="1230629" cy="658957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图形 65" descr="Internet">
            <a:extLst>
              <a:ext uri="{FF2B5EF4-FFF2-40B4-BE49-F238E27FC236}">
                <a16:creationId xmlns:a16="http://schemas.microsoft.com/office/drawing/2014/main" id="{EF2A632C-95AD-0147-B111-D5000E2B4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8365" y="48166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FDF31C5-FAB5-B840-B377-59FFEDA220A4}"/>
                  </a:ext>
                </a:extLst>
              </p:cNvPr>
              <p:cNvSpPr/>
              <p:nvPr/>
            </p:nvSpPr>
            <p:spPr>
              <a:xfrm>
                <a:off x="6120475" y="4263800"/>
                <a:ext cx="159018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dirty="0"/>
                  <a:t>中心化混币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服务提供商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FDF31C5-FAB5-B840-B377-59FFEDA22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475" y="4263800"/>
                <a:ext cx="1590180" cy="646331"/>
              </a:xfrm>
              <a:prstGeom prst="rect">
                <a:avLst/>
              </a:prstGeom>
              <a:blipFill>
                <a:blip r:embed="rId5"/>
                <a:stretch>
                  <a:fillRect l="-1587" t="-5882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8E5A14E2-1DED-1543-95CB-B20DA44A12B5}"/>
              </a:ext>
            </a:extLst>
          </p:cNvPr>
          <p:cNvCxnSpPr>
            <a:cxnSpLocks/>
          </p:cNvCxnSpPr>
          <p:nvPr/>
        </p:nvCxnSpPr>
        <p:spPr>
          <a:xfrm flipH="1">
            <a:off x="6341745" y="5731008"/>
            <a:ext cx="383804" cy="40694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F903206-2157-B241-9453-F7646561D693}"/>
                  </a:ext>
                </a:extLst>
              </p:cNvPr>
              <p:cNvSpPr/>
              <p:nvPr/>
            </p:nvSpPr>
            <p:spPr>
              <a:xfrm>
                <a:off x="5882391" y="6723512"/>
                <a:ext cx="586800" cy="5870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F903206-2157-B241-9453-F7646561D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391" y="6723512"/>
                <a:ext cx="586800" cy="587022"/>
              </a:xfrm>
              <a:prstGeom prst="rect">
                <a:avLst/>
              </a:prstGeom>
              <a:blipFill>
                <a:blip r:embed="rId6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044C87-1FDA-2448-B3D1-0BC1E3C3B028}"/>
                  </a:ext>
                </a:extLst>
              </p:cNvPr>
              <p:cNvSpPr/>
              <p:nvPr/>
            </p:nvSpPr>
            <p:spPr>
              <a:xfrm>
                <a:off x="3716827" y="6665336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044C87-1FDA-2448-B3D1-0BC1E3C3B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827" y="6665336"/>
                <a:ext cx="720000" cy="720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CE649663-52E3-A748-9E64-CA7D2BABEBD9}"/>
              </a:ext>
            </a:extLst>
          </p:cNvPr>
          <p:cNvSpPr txBox="1"/>
          <p:nvPr/>
        </p:nvSpPr>
        <p:spPr>
          <a:xfrm>
            <a:off x="5610988" y="6149586"/>
            <a:ext cx="111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接受地址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B76B374-4B4D-3644-872C-CD206CE254A2}"/>
              </a:ext>
            </a:extLst>
          </p:cNvPr>
          <p:cNvSpPr txBox="1"/>
          <p:nvPr/>
        </p:nvSpPr>
        <p:spPr>
          <a:xfrm>
            <a:off x="7093394" y="6141274"/>
            <a:ext cx="111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返回地址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13D211-8E8C-AB49-981E-2A434676E7AC}"/>
              </a:ext>
            </a:extLst>
          </p:cNvPr>
          <p:cNvSpPr/>
          <p:nvPr/>
        </p:nvSpPr>
        <p:spPr>
          <a:xfrm>
            <a:off x="4465677" y="7146444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输入阶段</a:t>
            </a:r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2F51395-CD86-7843-B083-DE5071AB1906}"/>
              </a:ext>
            </a:extLst>
          </p:cNvPr>
          <p:cNvSpPr/>
          <p:nvPr/>
        </p:nvSpPr>
        <p:spPr>
          <a:xfrm>
            <a:off x="8128571" y="7146444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输出阶段</a:t>
            </a:r>
            <a:endParaRPr lang="zh-CN" altLang="en-US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67F4085-5425-2B48-A75C-7E764A814589}"/>
              </a:ext>
            </a:extLst>
          </p:cNvPr>
          <p:cNvCxnSpPr>
            <a:cxnSpLocks/>
          </p:cNvCxnSpPr>
          <p:nvPr/>
        </p:nvCxnSpPr>
        <p:spPr>
          <a:xfrm>
            <a:off x="7093393" y="5731008"/>
            <a:ext cx="391352" cy="40694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形 9" descr="便携式计算机">
            <a:extLst>
              <a:ext uri="{FF2B5EF4-FFF2-40B4-BE49-F238E27FC236}">
                <a16:creationId xmlns:a16="http://schemas.microsoft.com/office/drawing/2014/main" id="{4B9C0903-C3F2-AC47-84D9-02B7700EED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2270" y="818689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EC8EF3E-ED36-2649-A2CF-FC88225C22BC}"/>
                  </a:ext>
                </a:extLst>
              </p:cNvPr>
              <p:cNvSpPr/>
              <p:nvPr/>
            </p:nvSpPr>
            <p:spPr>
              <a:xfrm>
                <a:off x="6236746" y="9094339"/>
                <a:ext cx="13811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dirty="0"/>
                  <a:t>混币用户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EC8EF3E-ED36-2649-A2CF-FC88225C2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746" y="9094339"/>
                <a:ext cx="1381148" cy="369332"/>
              </a:xfrm>
              <a:prstGeom prst="rect">
                <a:avLst/>
              </a:prstGeom>
              <a:blipFill>
                <a:blip r:embed="rId10"/>
                <a:stretch>
                  <a:fillRect l="-1818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393F280-23FD-834D-98BF-81D867CD3180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395149" y="7506442"/>
            <a:ext cx="2057123" cy="113765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5FDCD239-DC04-1045-810C-C4AA9069E93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366672" y="7443274"/>
            <a:ext cx="2319229" cy="120082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1AB894A-1C4C-A948-8AAF-A881C044BBE6}"/>
                  </a:ext>
                </a:extLst>
              </p:cNvPr>
              <p:cNvSpPr/>
              <p:nvPr/>
            </p:nvSpPr>
            <p:spPr>
              <a:xfrm>
                <a:off x="7346277" y="6723512"/>
                <a:ext cx="586800" cy="5870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1AB894A-1C4C-A948-8AAF-A881C044BB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277" y="6723512"/>
                <a:ext cx="586800" cy="587022"/>
              </a:xfrm>
              <a:prstGeom prst="rect">
                <a:avLst/>
              </a:prstGeom>
              <a:blipFill>
                <a:blip r:embed="rId11"/>
                <a:stretch>
                  <a:fillRect l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AA118AC2-FFD6-F148-BA84-C0D7E5EBA872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909470" y="5861604"/>
            <a:ext cx="0" cy="2325292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B59FC702-CF5C-0045-9988-16FFECE450C3}"/>
              </a:ext>
            </a:extLst>
          </p:cNvPr>
          <p:cNvSpPr/>
          <p:nvPr/>
        </p:nvSpPr>
        <p:spPr>
          <a:xfrm>
            <a:off x="6864317" y="7512298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协商阶段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825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EB863C1F-8323-FF4B-A3DB-350B520083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174355" y="1750409"/>
            <a:ext cx="4452714" cy="4426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圆角矩形 1">
                <a:extLst>
                  <a:ext uri="{FF2B5EF4-FFF2-40B4-BE49-F238E27FC236}">
                    <a16:creationId xmlns:a16="http://schemas.microsoft.com/office/drawing/2014/main" id="{AF06A299-B9E3-E843-8E89-ECB68CEF1F72}"/>
                  </a:ext>
                </a:extLst>
              </p:cNvPr>
              <p:cNvSpPr/>
              <p:nvPr/>
            </p:nvSpPr>
            <p:spPr>
              <a:xfrm>
                <a:off x="5754633" y="244106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向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参数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申请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混币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圆角矩形 1">
                <a:extLst>
                  <a:ext uri="{FF2B5EF4-FFF2-40B4-BE49-F238E27FC236}">
                    <a16:creationId xmlns:a16="http://schemas.microsoft.com/office/drawing/2014/main" id="{AF06A299-B9E3-E843-8E89-ECB68CEF1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3" y="2441068"/>
                <a:ext cx="3196972" cy="84209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1609D612-E108-ED40-852B-B51EB1A276C0}"/>
              </a:ext>
            </a:extLst>
          </p:cNvPr>
          <p:cNvSpPr txBox="1"/>
          <p:nvPr/>
        </p:nvSpPr>
        <p:spPr>
          <a:xfrm>
            <a:off x="6462427" y="1619508"/>
            <a:ext cx="1781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Mixcoin</a:t>
            </a:r>
            <a:r>
              <a:rPr kumimoji="1" lang="zh-CN" altLang="en-US" sz="2400" dirty="0"/>
              <a:t>协议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6D60F8-308B-FE40-8AD6-DD7EF540D296}"/>
              </a:ext>
            </a:extLst>
          </p:cNvPr>
          <p:cNvSpPr txBox="1"/>
          <p:nvPr/>
        </p:nvSpPr>
        <p:spPr>
          <a:xfrm>
            <a:off x="3902636" y="32588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协商阶段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70457A-AB56-9545-8B1A-AE7F1D1A2B27}"/>
              </a:ext>
            </a:extLst>
          </p:cNvPr>
          <p:cNvSpPr txBox="1"/>
          <p:nvPr/>
        </p:nvSpPr>
        <p:spPr>
          <a:xfrm>
            <a:off x="3902636" y="51877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输入阶段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6CA836-1AAA-624F-8C74-D17FA5702C09}"/>
              </a:ext>
            </a:extLst>
          </p:cNvPr>
          <p:cNvSpPr txBox="1"/>
          <p:nvPr/>
        </p:nvSpPr>
        <p:spPr>
          <a:xfrm>
            <a:off x="3847394" y="9450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输出阶段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B52E83-10C3-AD48-BA0D-DDE4CB2839D7}"/>
              </a:ext>
            </a:extLst>
          </p:cNvPr>
          <p:cNvSpPr txBox="1"/>
          <p:nvPr/>
        </p:nvSpPr>
        <p:spPr>
          <a:xfrm>
            <a:off x="3902636" y="113200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结束阶段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F20F7B4A-2D60-F140-8004-7A4117E13392}"/>
                  </a:ext>
                </a:extLst>
              </p:cNvPr>
              <p:cNvSpPr/>
              <p:nvPr/>
            </p:nvSpPr>
            <p:spPr>
              <a:xfrm>
                <a:off x="5754635" y="3603947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返回其他参数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及签名承诺，完成协商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F20F7B4A-2D60-F140-8004-7A4117E13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5" y="3603947"/>
                <a:ext cx="3196972" cy="84209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CC7275A-EF88-8F4F-956A-EF2DDBE42950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7353119" y="3283158"/>
            <a:ext cx="2" cy="3207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86D94EDC-F316-4442-880B-E661074B9B4E}"/>
                  </a:ext>
                </a:extLst>
              </p:cNvPr>
              <p:cNvSpPr/>
              <p:nvPr/>
            </p:nvSpPr>
            <p:spPr>
              <a:xfrm>
                <a:off x="5754635" y="4910925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接受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86D94EDC-F316-4442-880B-E661074B9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5" y="4910925"/>
                <a:ext cx="3196972" cy="84209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CFFFFB0-501E-7D48-9318-F542EB6835E6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7353121" y="4446037"/>
            <a:ext cx="0" cy="4648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BD277E07-9586-BB4D-B883-2495E68000F0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 flipH="1">
            <a:off x="7353119" y="5753015"/>
            <a:ext cx="2" cy="29247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1C23D8AB-06EC-D046-9091-D64AC9E766D5}"/>
                  </a:ext>
                </a:extLst>
              </p:cNvPr>
              <p:cNvSpPr/>
              <p:nvPr/>
            </p:nvSpPr>
            <p:spPr>
              <a:xfrm>
                <a:off x="5756488" y="9790615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返回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输出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1C23D8AB-06EC-D046-9091-D64AC9E76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88" y="9790615"/>
                <a:ext cx="3196972" cy="84209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0CB9E104-DAAC-EE4C-BE7D-E40A32F75510}"/>
                  </a:ext>
                </a:extLst>
              </p:cNvPr>
              <p:cNvSpPr/>
              <p:nvPr/>
            </p:nvSpPr>
            <p:spPr>
              <a:xfrm>
                <a:off x="5754633" y="8677792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根据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协商参数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与新区块值计算手续费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0CB9E104-DAAC-EE4C-BE7D-E40A32F75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3" y="8677792"/>
                <a:ext cx="3196972" cy="84209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E79DD5C2-E8EF-D344-80D9-CC1C6B687621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7353119" y="9519882"/>
            <a:ext cx="1855" cy="2707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CA77B8D2-98BF-1647-A0EE-FC8CB370ACA5}"/>
                  </a:ext>
                </a:extLst>
              </p:cNvPr>
              <p:cNvSpPr/>
              <p:nvPr/>
            </p:nvSpPr>
            <p:spPr>
              <a:xfrm>
                <a:off x="5754633" y="1108367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若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完成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协议则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销毁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参数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否则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用户公开承诺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CA77B8D2-98BF-1647-A0EE-FC8CB370A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33" y="11083678"/>
                <a:ext cx="3196972" cy="84209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E33A464-C395-C043-B345-B642F12BA60D}"/>
              </a:ext>
            </a:extLst>
          </p:cNvPr>
          <p:cNvCxnSpPr>
            <a:cxnSpLocks/>
            <a:stCxn id="18" idx="2"/>
            <a:endCxn id="25" idx="0"/>
          </p:cNvCxnSpPr>
          <p:nvPr/>
        </p:nvCxnSpPr>
        <p:spPr>
          <a:xfrm flipH="1">
            <a:off x="7353119" y="10632705"/>
            <a:ext cx="1855" cy="4509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AB61549-1BC4-5B44-ACDC-6749C89B75A2}"/>
              </a:ext>
            </a:extLst>
          </p:cNvPr>
          <p:cNvSpPr txBox="1"/>
          <p:nvPr/>
        </p:nvSpPr>
        <p:spPr>
          <a:xfrm>
            <a:off x="11322293" y="1619508"/>
            <a:ext cx="1953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Blindcoin</a:t>
            </a:r>
            <a:r>
              <a:rPr kumimoji="1" lang="zh-CN" altLang="en-US" sz="2400" dirty="0"/>
              <a:t>协议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圆角矩形 37">
                <a:extLst>
                  <a:ext uri="{FF2B5EF4-FFF2-40B4-BE49-F238E27FC236}">
                    <a16:creationId xmlns:a16="http://schemas.microsoft.com/office/drawing/2014/main" id="{7EE3F279-B4D4-8C48-82D2-6689FCE5B827}"/>
                  </a:ext>
                </a:extLst>
              </p:cNvPr>
              <p:cNvSpPr/>
              <p:nvPr/>
            </p:nvSpPr>
            <p:spPr>
              <a:xfrm>
                <a:off x="10553496" y="2447376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向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参数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申请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混币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圆角矩形 37">
                <a:extLst>
                  <a:ext uri="{FF2B5EF4-FFF2-40B4-BE49-F238E27FC236}">
                    <a16:creationId xmlns:a16="http://schemas.microsoft.com/office/drawing/2014/main" id="{7EE3F279-B4D4-8C48-82D2-6689FCE5B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496" y="2447376"/>
                <a:ext cx="3196972" cy="84209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A203B971-F805-B44C-BFB1-E670B1143513}"/>
                  </a:ext>
                </a:extLst>
              </p:cNvPr>
              <p:cNvSpPr/>
              <p:nvPr/>
            </p:nvSpPr>
            <p:spPr>
              <a:xfrm>
                <a:off x="10550091" y="3603947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返回其他参数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及盲签名承诺，完成协商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A203B971-F805-B44C-BFB1-E670B1143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3603947"/>
                <a:ext cx="3196972" cy="84209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32CBB03-84DC-7E4C-82FD-4DADB464C0CD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 flipH="1">
            <a:off x="12148577" y="3289466"/>
            <a:ext cx="3405" cy="3144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圆角矩形 40">
                <a:extLst>
                  <a:ext uri="{FF2B5EF4-FFF2-40B4-BE49-F238E27FC236}">
                    <a16:creationId xmlns:a16="http://schemas.microsoft.com/office/drawing/2014/main" id="{8B508896-34E8-F448-9C94-A5E748F1F6ED}"/>
                  </a:ext>
                </a:extLst>
              </p:cNvPr>
              <p:cNvSpPr/>
              <p:nvPr/>
            </p:nvSpPr>
            <p:spPr>
              <a:xfrm>
                <a:off x="10553495" y="4946452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接受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圆角矩形 40">
                <a:extLst>
                  <a:ext uri="{FF2B5EF4-FFF2-40B4-BE49-F238E27FC236}">
                    <a16:creationId xmlns:a16="http://schemas.microsoft.com/office/drawing/2014/main" id="{8B508896-34E8-F448-9C94-A5E748F1F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495" y="4946452"/>
                <a:ext cx="3196972" cy="84209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3879A406-52C8-7145-894E-8653A448FB01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12148577" y="4446037"/>
            <a:ext cx="3404" cy="5004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EAD477A1-90F1-6F47-9C7D-54B0DCA4F4DA}"/>
              </a:ext>
            </a:extLst>
          </p:cNvPr>
          <p:cNvCxnSpPr>
            <a:cxnSpLocks/>
            <a:stCxn id="41" idx="2"/>
            <a:endCxn id="66" idx="0"/>
          </p:cNvCxnSpPr>
          <p:nvPr/>
        </p:nvCxnSpPr>
        <p:spPr>
          <a:xfrm flipH="1">
            <a:off x="12148577" y="5788542"/>
            <a:ext cx="3404" cy="4802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BA03CD1E-2A16-7844-A3A2-8D390584EEA0}"/>
                  </a:ext>
                </a:extLst>
              </p:cNvPr>
              <p:cNvSpPr/>
              <p:nvPr/>
            </p:nvSpPr>
            <p:spPr>
              <a:xfrm>
                <a:off x="10550091" y="9760115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约定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之前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将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资产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返回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‘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提供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的输出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BA03CD1E-2A16-7844-A3A2-8D390584E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9760115"/>
                <a:ext cx="3196972" cy="842090"/>
              </a:xfrm>
              <a:prstGeom prst="roundRect">
                <a:avLst/>
              </a:prstGeom>
              <a:blipFill>
                <a:blip r:embed="rId12"/>
                <a:stretch>
                  <a:fillRect l="-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9456C8D0-A2E7-D846-B165-58373F5F3A54}"/>
                  </a:ext>
                </a:extLst>
              </p:cNvPr>
              <p:cNvSpPr/>
              <p:nvPr/>
            </p:nvSpPr>
            <p:spPr>
              <a:xfrm>
                <a:off x="10550092" y="8667176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服务商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根据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协商参数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dirty="0">
                    <a:latin typeface="Cambria Math" panose="02040503050406030204" pitchFamily="18" charset="0"/>
                  </a:rPr>
                  <a:t>与新区块值计算手续费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9456C8D0-A2E7-D846-B165-58373F5F3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2" y="8667176"/>
                <a:ext cx="3196972" cy="84209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9D9D29BF-6EF6-4C44-9DA3-F4996C1C7ED8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 flipH="1">
            <a:off x="12148577" y="9509266"/>
            <a:ext cx="1" cy="2508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圆角矩形 46">
                <a:extLst>
                  <a:ext uri="{FF2B5EF4-FFF2-40B4-BE49-F238E27FC236}">
                    <a16:creationId xmlns:a16="http://schemas.microsoft.com/office/drawing/2014/main" id="{D1785809-BE66-FC4A-8F23-7619E4767C15}"/>
                  </a:ext>
                </a:extLst>
              </p:cNvPr>
              <p:cNvSpPr/>
              <p:nvPr/>
            </p:nvSpPr>
            <p:spPr>
              <a:xfrm>
                <a:off x="10550091" y="1108367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若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完成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协议则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销毁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参数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否则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用户公开承诺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圆角矩形 46">
                <a:extLst>
                  <a:ext uri="{FF2B5EF4-FFF2-40B4-BE49-F238E27FC236}">
                    <a16:creationId xmlns:a16="http://schemas.microsoft.com/office/drawing/2014/main" id="{D1785809-BE66-FC4A-8F23-7619E4767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11083678"/>
                <a:ext cx="3196972" cy="842090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EFB510D2-EA27-B34E-BE1E-7F9836870AB2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>
            <a:off x="12148577" y="10602205"/>
            <a:ext cx="0" cy="4814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78E323A6-45F5-8C42-BE3D-A1F11601E87C}"/>
              </a:ext>
            </a:extLst>
          </p:cNvPr>
          <p:cNvCxnSpPr>
            <a:cxnSpLocks/>
          </p:cNvCxnSpPr>
          <p:nvPr/>
        </p:nvCxnSpPr>
        <p:spPr>
          <a:xfrm>
            <a:off x="3902636" y="4696244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4054A270-2B6B-114E-BA3B-6D0978EB4857}"/>
                  </a:ext>
                </a:extLst>
              </p:cNvPr>
              <p:cNvSpPr/>
              <p:nvPr/>
            </p:nvSpPr>
            <p:spPr>
              <a:xfrm>
                <a:off x="10550091" y="6268788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服务商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账本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公开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对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盲化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输出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地址的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签名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4054A270-2B6B-114E-BA3B-6D0978EB4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6268788"/>
                <a:ext cx="3196972" cy="842090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圆角矩形 66">
                <a:extLst>
                  <a:ext uri="{FF2B5EF4-FFF2-40B4-BE49-F238E27FC236}">
                    <a16:creationId xmlns:a16="http://schemas.microsoft.com/office/drawing/2014/main" id="{8EF5275D-5B17-D54E-AEBE-15D52D05E3AE}"/>
                  </a:ext>
                </a:extLst>
              </p:cNvPr>
              <p:cNvSpPr/>
              <p:nvPr/>
            </p:nvSpPr>
            <p:spPr>
              <a:xfrm>
                <a:off x="10550091" y="7361400"/>
                <a:ext cx="3196972" cy="8420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用户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采用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新身份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‘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账本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公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开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去盲化后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的输出地址签名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圆角矩形 66">
                <a:extLst>
                  <a:ext uri="{FF2B5EF4-FFF2-40B4-BE49-F238E27FC236}">
                    <a16:creationId xmlns:a16="http://schemas.microsoft.com/office/drawing/2014/main" id="{8EF5275D-5B17-D54E-AEBE-15D52D05E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091" y="7361400"/>
                <a:ext cx="3196972" cy="842090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E7A94AA-FB3D-324F-A8CE-F273CD4A92B0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>
            <a:off x="12148577" y="7110878"/>
            <a:ext cx="0" cy="2505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A9BEAFDC-5594-B549-A22D-F4F9E2C5EA47}"/>
              </a:ext>
            </a:extLst>
          </p:cNvPr>
          <p:cNvCxnSpPr>
            <a:cxnSpLocks/>
            <a:stCxn id="67" idx="2"/>
            <a:endCxn id="45" idx="0"/>
          </p:cNvCxnSpPr>
          <p:nvPr/>
        </p:nvCxnSpPr>
        <p:spPr>
          <a:xfrm>
            <a:off x="12148577" y="8203490"/>
            <a:ext cx="1" cy="4636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8EA81450-2E9B-BF40-8D8B-F0B0C5F69245}"/>
              </a:ext>
            </a:extLst>
          </p:cNvPr>
          <p:cNvCxnSpPr>
            <a:cxnSpLocks/>
          </p:cNvCxnSpPr>
          <p:nvPr/>
        </p:nvCxnSpPr>
        <p:spPr>
          <a:xfrm>
            <a:off x="3902636" y="6018265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658AC7C5-FE73-E241-97F4-C823CF8B4A00}"/>
              </a:ext>
            </a:extLst>
          </p:cNvPr>
          <p:cNvCxnSpPr>
            <a:cxnSpLocks/>
          </p:cNvCxnSpPr>
          <p:nvPr/>
        </p:nvCxnSpPr>
        <p:spPr>
          <a:xfrm>
            <a:off x="3847394" y="8431951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7CF51DC7-1F7A-B84B-8E19-8879B0B93BEE}"/>
              </a:ext>
            </a:extLst>
          </p:cNvPr>
          <p:cNvCxnSpPr>
            <a:cxnSpLocks/>
          </p:cNvCxnSpPr>
          <p:nvPr/>
        </p:nvCxnSpPr>
        <p:spPr>
          <a:xfrm>
            <a:off x="3847394" y="10833281"/>
            <a:ext cx="1068885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8FD00E0A-BE85-4545-A240-CCD5A471255D}"/>
              </a:ext>
            </a:extLst>
          </p:cNvPr>
          <p:cNvSpPr txBox="1"/>
          <p:nvPr/>
        </p:nvSpPr>
        <p:spPr>
          <a:xfrm>
            <a:off x="3902636" y="705147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去盲化阶段</a:t>
            </a:r>
          </a:p>
        </p:txBody>
      </p:sp>
    </p:spTree>
    <p:extLst>
      <p:ext uri="{BB962C8B-B14F-4D97-AF65-F5344CB8AC3E}">
        <p14:creationId xmlns:p14="http://schemas.microsoft.com/office/powerpoint/2010/main" val="1563461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6310D0-011F-494D-A956-61B91A5C13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7210" y="1412121"/>
            <a:ext cx="11349176" cy="6671574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286255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D62C183F-02BD-2F45-B755-A13F119A8E32}"/>
              </a:ext>
            </a:extLst>
          </p:cNvPr>
          <p:cNvSpPr/>
          <p:nvPr/>
        </p:nvSpPr>
        <p:spPr>
          <a:xfrm>
            <a:off x="6425900" y="3515194"/>
            <a:ext cx="2485982" cy="3650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A922071-A6DE-A14E-B683-6860F2E28F7D}"/>
                  </a:ext>
                </a:extLst>
              </p:cNvPr>
              <p:cNvSpPr/>
              <p:nvPr/>
            </p:nvSpPr>
            <p:spPr>
              <a:xfrm>
                <a:off x="6763022" y="3684196"/>
                <a:ext cx="1818952" cy="590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A922071-A6DE-A14E-B683-6860F2E2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022" y="3684196"/>
                <a:ext cx="1818952" cy="590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形 30" descr="便携式计算机">
            <a:extLst>
              <a:ext uri="{FF2B5EF4-FFF2-40B4-BE49-F238E27FC236}">
                <a16:creationId xmlns:a16="http://schemas.microsoft.com/office/drawing/2014/main" id="{A6E72DD0-7834-AC4D-ABFA-AB37542DA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8310" y="3515193"/>
            <a:ext cx="914400" cy="914400"/>
          </a:xfrm>
          <a:prstGeom prst="rect">
            <a:avLst/>
          </a:prstGeom>
        </p:spPr>
      </p:pic>
      <p:pic>
        <p:nvPicPr>
          <p:cNvPr id="32" name="图形 31" descr="便携式计算机">
            <a:extLst>
              <a:ext uri="{FF2B5EF4-FFF2-40B4-BE49-F238E27FC236}">
                <a16:creationId xmlns:a16="http://schemas.microsoft.com/office/drawing/2014/main" id="{C2280D6B-814A-D547-8C51-A77BD2F3D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2072" y="4883453"/>
            <a:ext cx="914400" cy="914400"/>
          </a:xfrm>
          <a:prstGeom prst="rect">
            <a:avLst/>
          </a:prstGeom>
        </p:spPr>
      </p:pic>
      <p:pic>
        <p:nvPicPr>
          <p:cNvPr id="33" name="图形 32" descr="便携式计算机">
            <a:extLst>
              <a:ext uri="{FF2B5EF4-FFF2-40B4-BE49-F238E27FC236}">
                <a16:creationId xmlns:a16="http://schemas.microsoft.com/office/drawing/2014/main" id="{7374858E-ED8B-7D48-B6E5-DDC9868413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2601" y="6251714"/>
            <a:ext cx="914400" cy="914400"/>
          </a:xfrm>
          <a:prstGeom prst="rect">
            <a:avLst/>
          </a:prstGeom>
        </p:spPr>
      </p:pic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3364D1D-1461-B749-8A40-D8D688F51802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3145510" y="4429593"/>
            <a:ext cx="4291" cy="1822121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4B9A13BC-A304-EE48-9165-84496EE9FA43}"/>
              </a:ext>
            </a:extLst>
          </p:cNvPr>
          <p:cNvCxnSpPr>
            <a:cxnSpLocks/>
          </p:cNvCxnSpPr>
          <p:nvPr/>
        </p:nvCxnSpPr>
        <p:spPr>
          <a:xfrm>
            <a:off x="3602710" y="4343744"/>
            <a:ext cx="1039362" cy="58950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B9D40BA-6ADB-364B-9839-40878908B390}"/>
              </a:ext>
            </a:extLst>
          </p:cNvPr>
          <p:cNvCxnSpPr>
            <a:cxnSpLocks/>
          </p:cNvCxnSpPr>
          <p:nvPr/>
        </p:nvCxnSpPr>
        <p:spPr>
          <a:xfrm flipV="1">
            <a:off x="3602710" y="5722404"/>
            <a:ext cx="1039362" cy="739082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CA4454A7-4C14-E642-9091-782DBD662929}"/>
              </a:ext>
            </a:extLst>
          </p:cNvPr>
          <p:cNvSpPr/>
          <p:nvPr/>
        </p:nvSpPr>
        <p:spPr>
          <a:xfrm>
            <a:off x="3149801" y="5093226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协商阶段</a:t>
            </a:r>
            <a:endParaRPr lang="zh-CN" altLang="en-US" dirty="0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921C8113-8EEF-814E-8628-D85678E921AA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3602710" y="3972392"/>
            <a:ext cx="2748852" cy="1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11350441-F988-3B4E-B9B9-D4FE72566571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3607001" y="6708914"/>
            <a:ext cx="2744561" cy="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6F86F854-6376-DB4A-BA0C-2A03DC8999F6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5556472" y="5340653"/>
            <a:ext cx="795090" cy="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B45EED46-CB42-F14D-801C-6EE76E60A235}"/>
              </a:ext>
            </a:extLst>
          </p:cNvPr>
          <p:cNvSpPr/>
          <p:nvPr/>
        </p:nvSpPr>
        <p:spPr>
          <a:xfrm>
            <a:off x="4427453" y="3601041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混淆阶段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325EA1B-C639-A44E-A1CE-0EDFE183EC22}"/>
                  </a:ext>
                </a:extLst>
              </p:cNvPr>
              <p:cNvSpPr/>
              <p:nvPr/>
            </p:nvSpPr>
            <p:spPr>
              <a:xfrm>
                <a:off x="6763022" y="5045322"/>
                <a:ext cx="1818952" cy="590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325EA1B-C639-A44E-A1CE-0EDFE183EC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022" y="5045322"/>
                <a:ext cx="1818952" cy="5906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CF045D8-886C-CE48-A5D3-68152C914597}"/>
                  </a:ext>
                </a:extLst>
              </p:cNvPr>
              <p:cNvSpPr/>
              <p:nvPr/>
            </p:nvSpPr>
            <p:spPr>
              <a:xfrm>
                <a:off x="6763022" y="6413583"/>
                <a:ext cx="1818952" cy="590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输出地址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CF045D8-886C-CE48-A5D3-68152C914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022" y="6413583"/>
                <a:ext cx="1818952" cy="5906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>
            <a:extLst>
              <a:ext uri="{FF2B5EF4-FFF2-40B4-BE49-F238E27FC236}">
                <a16:creationId xmlns:a16="http://schemas.microsoft.com/office/drawing/2014/main" id="{7C36937F-A376-4043-AA1B-7DC29D83ED09}"/>
              </a:ext>
            </a:extLst>
          </p:cNvPr>
          <p:cNvSpPr/>
          <p:nvPr/>
        </p:nvSpPr>
        <p:spPr>
          <a:xfrm>
            <a:off x="8990976" y="4933247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确认阶段</a:t>
            </a:r>
            <a:endParaRPr lang="zh-CN" altLang="en-US" dirty="0"/>
          </a:p>
        </p:txBody>
      </p: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05B7F481-77D6-AD4D-B18D-CC9362F0DCDA}"/>
              </a:ext>
            </a:extLst>
          </p:cNvPr>
          <p:cNvCxnSpPr>
            <a:cxnSpLocks/>
          </p:cNvCxnSpPr>
          <p:nvPr/>
        </p:nvCxnSpPr>
        <p:spPr>
          <a:xfrm>
            <a:off x="9027059" y="5345362"/>
            <a:ext cx="126345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圆角矩形 78">
            <a:extLst>
              <a:ext uri="{FF2B5EF4-FFF2-40B4-BE49-F238E27FC236}">
                <a16:creationId xmlns:a16="http://schemas.microsoft.com/office/drawing/2014/main" id="{D14BDAAF-57B1-B645-BD63-943E92EAD3A8}"/>
              </a:ext>
            </a:extLst>
          </p:cNvPr>
          <p:cNvSpPr/>
          <p:nvPr/>
        </p:nvSpPr>
        <p:spPr>
          <a:xfrm>
            <a:off x="10441775" y="3515193"/>
            <a:ext cx="2612923" cy="3650913"/>
          </a:xfrm>
          <a:prstGeom prst="roundRect">
            <a:avLst>
              <a:gd name="adj" fmla="val 43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0" name="圆角矩形 79">
            <a:extLst>
              <a:ext uri="{FF2B5EF4-FFF2-40B4-BE49-F238E27FC236}">
                <a16:creationId xmlns:a16="http://schemas.microsoft.com/office/drawing/2014/main" id="{2454F747-ABD1-3F43-ACB7-D9FFBCC852B7}"/>
              </a:ext>
            </a:extLst>
          </p:cNvPr>
          <p:cNvSpPr/>
          <p:nvPr/>
        </p:nvSpPr>
        <p:spPr>
          <a:xfrm>
            <a:off x="10607615" y="3913249"/>
            <a:ext cx="1107996" cy="3090996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BE665407-7A5E-D54B-8F54-B14C3766D089}"/>
                  </a:ext>
                </a:extLst>
              </p:cNvPr>
              <p:cNvSpPr/>
              <p:nvPr/>
            </p:nvSpPr>
            <p:spPr>
              <a:xfrm>
                <a:off x="10826260" y="443491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BE665407-7A5E-D54B-8F54-B14C3766D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6260" y="4434911"/>
                <a:ext cx="670706" cy="65135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圆角矩形 81">
            <a:extLst>
              <a:ext uri="{FF2B5EF4-FFF2-40B4-BE49-F238E27FC236}">
                <a16:creationId xmlns:a16="http://schemas.microsoft.com/office/drawing/2014/main" id="{57867465-3B6E-D64A-861E-B8EB251F994D}"/>
              </a:ext>
            </a:extLst>
          </p:cNvPr>
          <p:cNvSpPr/>
          <p:nvPr/>
        </p:nvSpPr>
        <p:spPr>
          <a:xfrm>
            <a:off x="11809405" y="3913248"/>
            <a:ext cx="1042744" cy="3090995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C4B6AC9-4A0D-F745-8A13-EC03C6ABC90F}"/>
              </a:ext>
            </a:extLst>
          </p:cNvPr>
          <p:cNvSpPr txBox="1"/>
          <p:nvPr/>
        </p:nvSpPr>
        <p:spPr>
          <a:xfrm>
            <a:off x="10640241" y="3989414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交易输入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06735BCD-69F2-FA4A-945B-5802CA981BEC}"/>
                  </a:ext>
                </a:extLst>
              </p:cNvPr>
              <p:cNvSpPr/>
              <p:nvPr/>
            </p:nvSpPr>
            <p:spPr>
              <a:xfrm>
                <a:off x="10826260" y="5311757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06735BCD-69F2-FA4A-945B-5802CA981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6260" y="5311757"/>
                <a:ext cx="670706" cy="65135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63E30D61-59C7-4D42-82D6-0799EC69FF5B}"/>
                  </a:ext>
                </a:extLst>
              </p:cNvPr>
              <p:cNvSpPr/>
              <p:nvPr/>
            </p:nvSpPr>
            <p:spPr>
              <a:xfrm>
                <a:off x="10811085" y="611919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63E30D61-59C7-4D42-82D6-0799EC69FF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085" y="6119191"/>
                <a:ext cx="670706" cy="65135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79633CA8-EC37-8642-8798-81841A7A2F00}"/>
                  </a:ext>
                </a:extLst>
              </p:cNvPr>
              <p:cNvSpPr/>
              <p:nvPr/>
            </p:nvSpPr>
            <p:spPr>
              <a:xfrm>
                <a:off x="11995424" y="443491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79633CA8-EC37-8642-8798-81841A7A2F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5424" y="4434911"/>
                <a:ext cx="670706" cy="651353"/>
              </a:xfrm>
              <a:prstGeom prst="ellipse">
                <a:avLst/>
              </a:prstGeom>
              <a:blipFill>
                <a:blip r:embed="rId12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文本框 86">
            <a:extLst>
              <a:ext uri="{FF2B5EF4-FFF2-40B4-BE49-F238E27FC236}">
                <a16:creationId xmlns:a16="http://schemas.microsoft.com/office/drawing/2014/main" id="{CE154DFB-E28C-B448-8471-7BBDA5C8913A}"/>
              </a:ext>
            </a:extLst>
          </p:cNvPr>
          <p:cNvSpPr txBox="1"/>
          <p:nvPr/>
        </p:nvSpPr>
        <p:spPr>
          <a:xfrm>
            <a:off x="11780863" y="3989414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22706FFA-B25D-F746-ABA6-2CEF665B45FE}"/>
                  </a:ext>
                </a:extLst>
              </p:cNvPr>
              <p:cNvSpPr/>
              <p:nvPr/>
            </p:nvSpPr>
            <p:spPr>
              <a:xfrm>
                <a:off x="11995424" y="5311757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22706FFA-B25D-F746-ABA6-2CEF665B4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5424" y="5311757"/>
                <a:ext cx="670706" cy="651353"/>
              </a:xfrm>
              <a:prstGeom prst="ellipse">
                <a:avLst/>
              </a:prstGeom>
              <a:blipFill>
                <a:blip r:embed="rId13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8FCBA4C-CB4E-5541-B1B6-FADCA5358ED1}"/>
                  </a:ext>
                </a:extLst>
              </p:cNvPr>
              <p:cNvSpPr/>
              <p:nvPr/>
            </p:nvSpPr>
            <p:spPr>
              <a:xfrm>
                <a:off x="11982058" y="611919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8FCBA4C-CB4E-5541-B1B6-FADCA5358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2058" y="6119191"/>
                <a:ext cx="670706" cy="651353"/>
              </a:xfrm>
              <a:prstGeom prst="ellipse">
                <a:avLst/>
              </a:prstGeom>
              <a:blipFill>
                <a:blip r:embed="rId14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C8EFFB00-9FE3-9C4B-B89F-283A8CD2511E}"/>
              </a:ext>
            </a:extLst>
          </p:cNvPr>
          <p:cNvCxnSpPr>
            <a:stCxn id="81" idx="5"/>
            <a:endCxn id="89" idx="1"/>
          </p:cNvCxnSpPr>
          <p:nvPr/>
        </p:nvCxnSpPr>
        <p:spPr>
          <a:xfrm>
            <a:off x="11398743" y="4990876"/>
            <a:ext cx="681538" cy="122370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70857A76-8F28-4645-AE6C-4DCD7BAA8A2D}"/>
              </a:ext>
            </a:extLst>
          </p:cNvPr>
          <p:cNvCxnSpPr>
            <a:cxnSpLocks/>
          </p:cNvCxnSpPr>
          <p:nvPr/>
        </p:nvCxnSpPr>
        <p:spPr>
          <a:xfrm flipV="1">
            <a:off x="11464168" y="4949671"/>
            <a:ext cx="531256" cy="51154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59203AF0-73D4-6440-8701-F0822549CC69}"/>
              </a:ext>
            </a:extLst>
          </p:cNvPr>
          <p:cNvCxnSpPr>
            <a:cxnSpLocks/>
          </p:cNvCxnSpPr>
          <p:nvPr/>
        </p:nvCxnSpPr>
        <p:spPr>
          <a:xfrm flipV="1">
            <a:off x="11464168" y="5797853"/>
            <a:ext cx="531256" cy="45386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矩形 92">
            <a:extLst>
              <a:ext uri="{FF2B5EF4-FFF2-40B4-BE49-F238E27FC236}">
                <a16:creationId xmlns:a16="http://schemas.microsoft.com/office/drawing/2014/main" id="{479E2CD6-F506-6743-82D9-165EF9BB9657}"/>
              </a:ext>
            </a:extLst>
          </p:cNvPr>
          <p:cNvSpPr/>
          <p:nvPr/>
        </p:nvSpPr>
        <p:spPr>
          <a:xfrm>
            <a:off x="6780836" y="7366680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4. </a:t>
            </a:r>
            <a:r>
              <a:rPr kumimoji="1" lang="zh-CN" altLang="en-US" dirty="0"/>
              <a:t>结束阶段</a:t>
            </a:r>
            <a:endParaRPr lang="zh-CN" altLang="en-US" dirty="0"/>
          </a:p>
        </p:txBody>
      </p: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A60E5AE3-E0BA-5B45-A7A3-C18EFE26D438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3149801" y="7166114"/>
            <a:ext cx="0" cy="66363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FB445B6C-6713-8C42-84FF-C87C660CB883}"/>
              </a:ext>
            </a:extLst>
          </p:cNvPr>
          <p:cNvCxnSpPr>
            <a:cxnSpLocks/>
          </p:cNvCxnSpPr>
          <p:nvPr/>
        </p:nvCxnSpPr>
        <p:spPr>
          <a:xfrm>
            <a:off x="3127070" y="7841055"/>
            <a:ext cx="8602726" cy="0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38060CDF-B64F-8644-8B7B-3FBD41E4EDE1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11748236" y="7166106"/>
            <a:ext cx="1" cy="691576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956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第二章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4677C-4AC6-7145-90D1-46D649557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1419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77FD97AA-C2B7-A94B-9FC6-92B1101C3EFF}"/>
              </a:ext>
            </a:extLst>
          </p:cNvPr>
          <p:cNvSpPr/>
          <p:nvPr/>
        </p:nvSpPr>
        <p:spPr>
          <a:xfrm>
            <a:off x="2052575" y="5816782"/>
            <a:ext cx="2612923" cy="3142989"/>
          </a:xfrm>
          <a:prstGeom prst="roundRect">
            <a:avLst>
              <a:gd name="adj" fmla="val 43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49A453-D9E6-9447-BCC9-8BA93B6C112C}"/>
              </a:ext>
            </a:extLst>
          </p:cNvPr>
          <p:cNvSpPr txBox="1"/>
          <p:nvPr/>
        </p:nvSpPr>
        <p:spPr>
          <a:xfrm>
            <a:off x="2640731" y="5174264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CoinJoin</a:t>
            </a:r>
            <a:r>
              <a:rPr kumimoji="1" lang="zh-CN" altLang="en-US" dirty="0"/>
              <a:t>协议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108F72B-4F03-924A-B7B0-EC18CC9FDEDB}"/>
              </a:ext>
            </a:extLst>
          </p:cNvPr>
          <p:cNvSpPr/>
          <p:nvPr/>
        </p:nvSpPr>
        <p:spPr>
          <a:xfrm>
            <a:off x="2218415" y="6100511"/>
            <a:ext cx="1107996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742A4B7-836E-AA4F-BB0B-05499A9CE9A7}"/>
                  </a:ext>
                </a:extLst>
              </p:cNvPr>
              <p:cNvSpPr/>
              <p:nvPr/>
            </p:nvSpPr>
            <p:spPr>
              <a:xfrm>
                <a:off x="2437060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742A4B7-836E-AA4F-BB0B-05499A9CE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60" y="6622173"/>
                <a:ext cx="670706" cy="6513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>
            <a:extLst>
              <a:ext uri="{FF2B5EF4-FFF2-40B4-BE49-F238E27FC236}">
                <a16:creationId xmlns:a16="http://schemas.microsoft.com/office/drawing/2014/main" id="{59918159-E682-DC49-9800-07B2CF271198}"/>
              </a:ext>
            </a:extLst>
          </p:cNvPr>
          <p:cNvSpPr/>
          <p:nvPr/>
        </p:nvSpPr>
        <p:spPr>
          <a:xfrm>
            <a:off x="3420205" y="6100511"/>
            <a:ext cx="1042744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B02A27-3A1F-EB4F-9EA6-F6E59D6EDB3C}"/>
              </a:ext>
            </a:extLst>
          </p:cNvPr>
          <p:cNvSpPr txBox="1"/>
          <p:nvPr/>
        </p:nvSpPr>
        <p:spPr>
          <a:xfrm>
            <a:off x="2251041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3F01966-14C7-E640-961D-132F9A3E4963}"/>
                  </a:ext>
                </a:extLst>
              </p:cNvPr>
              <p:cNvSpPr/>
              <p:nvPr/>
            </p:nvSpPr>
            <p:spPr>
              <a:xfrm>
                <a:off x="2437060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3F01966-14C7-E640-961D-132F9A3E4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60" y="7350699"/>
                <a:ext cx="670706" cy="6513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EFE21633-4C79-0E49-AD5F-0B91501DADCD}"/>
                  </a:ext>
                </a:extLst>
              </p:cNvPr>
              <p:cNvSpPr/>
              <p:nvPr/>
            </p:nvSpPr>
            <p:spPr>
              <a:xfrm>
                <a:off x="2435251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EFE21633-4C79-0E49-AD5F-0B91501DA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251" y="8079225"/>
                <a:ext cx="670706" cy="6513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022E911C-7607-6047-835A-4B3856186007}"/>
                  </a:ext>
                </a:extLst>
              </p:cNvPr>
              <p:cNvSpPr/>
              <p:nvPr/>
            </p:nvSpPr>
            <p:spPr>
              <a:xfrm>
                <a:off x="3606224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022E911C-7607-6047-835A-4B3856186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24" y="6622173"/>
                <a:ext cx="670706" cy="651353"/>
              </a:xfrm>
              <a:prstGeom prst="ellipse">
                <a:avLst/>
              </a:prstGeom>
              <a:blipFill>
                <a:blip r:embed="rId5"/>
                <a:stretch>
                  <a:fillRect l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BDE56086-ECF5-1E47-BF8A-499C733F80D7}"/>
              </a:ext>
            </a:extLst>
          </p:cNvPr>
          <p:cNvSpPr txBox="1"/>
          <p:nvPr/>
        </p:nvSpPr>
        <p:spPr>
          <a:xfrm>
            <a:off x="3391663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783F5DE-AD48-3F44-A7D4-41A6E3A97020}"/>
                  </a:ext>
                </a:extLst>
              </p:cNvPr>
              <p:cNvSpPr/>
              <p:nvPr/>
            </p:nvSpPr>
            <p:spPr>
              <a:xfrm>
                <a:off x="3606224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783F5DE-AD48-3F44-A7D4-41A6E3A97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24" y="7350699"/>
                <a:ext cx="670706" cy="651353"/>
              </a:xfrm>
              <a:prstGeom prst="ellipse">
                <a:avLst/>
              </a:prstGeom>
              <a:blipFill>
                <a:blip r:embed="rId6"/>
                <a:stretch>
                  <a:fillRect l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30239F0-38C4-174A-8B1B-FA2FE52F43BC}"/>
                  </a:ext>
                </a:extLst>
              </p:cNvPr>
              <p:cNvSpPr/>
              <p:nvPr/>
            </p:nvSpPr>
            <p:spPr>
              <a:xfrm>
                <a:off x="3606224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30239F0-38C4-174A-8B1B-FA2FE52F4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24" y="8079225"/>
                <a:ext cx="670706" cy="651353"/>
              </a:xfrm>
              <a:prstGeom prst="ellipse">
                <a:avLst/>
              </a:prstGeom>
              <a:blipFill>
                <a:blip r:embed="rId7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6F681026-436E-AB48-B0B7-D78E596A4739}"/>
              </a:ext>
            </a:extLst>
          </p:cNvPr>
          <p:cNvCxnSpPr>
            <a:stCxn id="9" idx="5"/>
            <a:endCxn id="17" idx="1"/>
          </p:cNvCxnSpPr>
          <p:nvPr/>
        </p:nvCxnSpPr>
        <p:spPr>
          <a:xfrm>
            <a:off x="3009543" y="7178138"/>
            <a:ext cx="694904" cy="99647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4C156B1-468E-A348-9146-0DB1DF066B23}"/>
              </a:ext>
            </a:extLst>
          </p:cNvPr>
          <p:cNvCxnSpPr>
            <a:cxnSpLocks/>
          </p:cNvCxnSpPr>
          <p:nvPr/>
        </p:nvCxnSpPr>
        <p:spPr>
          <a:xfrm flipV="1">
            <a:off x="3074968" y="7136933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30009AA8-2F40-334F-A52E-FDBDE889D9FC}"/>
              </a:ext>
            </a:extLst>
          </p:cNvPr>
          <p:cNvCxnSpPr>
            <a:cxnSpLocks/>
          </p:cNvCxnSpPr>
          <p:nvPr/>
        </p:nvCxnSpPr>
        <p:spPr>
          <a:xfrm flipV="1">
            <a:off x="3089325" y="7851114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2B11EABC-46BC-B343-B465-854A1B254B5C}"/>
              </a:ext>
            </a:extLst>
          </p:cNvPr>
          <p:cNvSpPr/>
          <p:nvPr/>
        </p:nvSpPr>
        <p:spPr>
          <a:xfrm>
            <a:off x="5160379" y="5816782"/>
            <a:ext cx="2612923" cy="3142989"/>
          </a:xfrm>
          <a:prstGeom prst="roundRect">
            <a:avLst>
              <a:gd name="adj" fmla="val 43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C237A85-D679-B840-8955-87A052051E80}"/>
              </a:ext>
            </a:extLst>
          </p:cNvPr>
          <p:cNvSpPr txBox="1"/>
          <p:nvPr/>
        </p:nvSpPr>
        <p:spPr>
          <a:xfrm>
            <a:off x="8526729" y="5174264"/>
            <a:ext cx="172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CoinShuffle</a:t>
            </a:r>
            <a:r>
              <a:rPr kumimoji="1" lang="zh-CN" altLang="en-US" dirty="0"/>
              <a:t>协议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A1AB61D3-A8AD-0F4F-ABE0-4CB080C45E53}"/>
              </a:ext>
            </a:extLst>
          </p:cNvPr>
          <p:cNvSpPr/>
          <p:nvPr/>
        </p:nvSpPr>
        <p:spPr>
          <a:xfrm>
            <a:off x="5326219" y="6100511"/>
            <a:ext cx="1107996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530E6B6-B714-EF40-96CC-CA09C8CAC7DD}"/>
                  </a:ext>
                </a:extLst>
              </p:cNvPr>
              <p:cNvSpPr/>
              <p:nvPr/>
            </p:nvSpPr>
            <p:spPr>
              <a:xfrm>
                <a:off x="5544864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530E6B6-B714-EF40-96CC-CA09C8CAC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64" y="6622173"/>
                <a:ext cx="670706" cy="65135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圆角矩形 29">
            <a:extLst>
              <a:ext uri="{FF2B5EF4-FFF2-40B4-BE49-F238E27FC236}">
                <a16:creationId xmlns:a16="http://schemas.microsoft.com/office/drawing/2014/main" id="{93FDFDA1-DCB3-AC41-A6FD-40C9D1595394}"/>
              </a:ext>
            </a:extLst>
          </p:cNvPr>
          <p:cNvSpPr/>
          <p:nvPr/>
        </p:nvSpPr>
        <p:spPr>
          <a:xfrm>
            <a:off x="6528009" y="6100511"/>
            <a:ext cx="1042744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16D93D5-DAF2-1347-9DA7-FF6A2580DC45}"/>
              </a:ext>
            </a:extLst>
          </p:cNvPr>
          <p:cNvSpPr txBox="1"/>
          <p:nvPr/>
        </p:nvSpPr>
        <p:spPr>
          <a:xfrm>
            <a:off x="5358845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989D690-217D-1E49-9793-42AB49594815}"/>
                  </a:ext>
                </a:extLst>
              </p:cNvPr>
              <p:cNvSpPr/>
              <p:nvPr/>
            </p:nvSpPr>
            <p:spPr>
              <a:xfrm>
                <a:off x="5544864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989D690-217D-1E49-9793-42AB49594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64" y="7350699"/>
                <a:ext cx="670706" cy="65135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064342C3-9630-E64E-8257-1F939E511F6F}"/>
                  </a:ext>
                </a:extLst>
              </p:cNvPr>
              <p:cNvSpPr/>
              <p:nvPr/>
            </p:nvSpPr>
            <p:spPr>
              <a:xfrm>
                <a:off x="5543055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064342C3-9630-E64E-8257-1F939E511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055" y="8079225"/>
                <a:ext cx="670706" cy="65135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D8AA6FA-23AD-C946-A62E-A272323FD05E}"/>
                  </a:ext>
                </a:extLst>
              </p:cNvPr>
              <p:cNvSpPr/>
              <p:nvPr/>
            </p:nvSpPr>
            <p:spPr>
              <a:xfrm>
                <a:off x="6714028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D8AA6FA-23AD-C946-A62E-A272323FD0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28" y="6622173"/>
                <a:ext cx="670706" cy="651353"/>
              </a:xfrm>
              <a:prstGeom prst="ellipse">
                <a:avLst/>
              </a:prstGeom>
              <a:blipFill>
                <a:blip r:embed="rId11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8FEAD06B-C046-124E-9D42-3F3B617EB939}"/>
              </a:ext>
            </a:extLst>
          </p:cNvPr>
          <p:cNvSpPr txBox="1"/>
          <p:nvPr/>
        </p:nvSpPr>
        <p:spPr>
          <a:xfrm>
            <a:off x="6499467" y="6176676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交易输出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F368F32-5DD1-194B-866E-BCE85703CBC0}"/>
                  </a:ext>
                </a:extLst>
              </p:cNvPr>
              <p:cNvSpPr/>
              <p:nvPr/>
            </p:nvSpPr>
            <p:spPr>
              <a:xfrm>
                <a:off x="6714028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F368F32-5DD1-194B-866E-BCE85703C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28" y="7350699"/>
                <a:ext cx="670706" cy="651353"/>
              </a:xfrm>
              <a:prstGeom prst="ellipse">
                <a:avLst/>
              </a:prstGeom>
              <a:blipFill>
                <a:blip r:embed="rId12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FD58E10-8BBD-064C-99A2-0FA14E17A769}"/>
                  </a:ext>
                </a:extLst>
              </p:cNvPr>
              <p:cNvSpPr/>
              <p:nvPr/>
            </p:nvSpPr>
            <p:spPr>
              <a:xfrm>
                <a:off x="6714028" y="807922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FD58E10-8BBD-064C-99A2-0FA14E17A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28" y="8079225"/>
                <a:ext cx="670706" cy="651353"/>
              </a:xfrm>
              <a:prstGeom prst="ellipse">
                <a:avLst/>
              </a:prstGeom>
              <a:blipFill>
                <a:blip r:embed="rId13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40147790-4154-C84B-A8AB-DEC911B27F4F}"/>
              </a:ext>
            </a:extLst>
          </p:cNvPr>
          <p:cNvCxnSpPr>
            <a:stCxn id="29" idx="5"/>
            <a:endCxn id="37" idx="1"/>
          </p:cNvCxnSpPr>
          <p:nvPr/>
        </p:nvCxnSpPr>
        <p:spPr>
          <a:xfrm>
            <a:off x="6117347" y="7178138"/>
            <a:ext cx="694904" cy="99647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36F68E7B-40F8-E148-A185-5694C7B13586}"/>
              </a:ext>
            </a:extLst>
          </p:cNvPr>
          <p:cNvCxnSpPr>
            <a:cxnSpLocks/>
          </p:cNvCxnSpPr>
          <p:nvPr/>
        </p:nvCxnSpPr>
        <p:spPr>
          <a:xfrm flipV="1">
            <a:off x="6182772" y="7136933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F33EE273-C99D-8741-8E0F-722BDAE507F9}"/>
              </a:ext>
            </a:extLst>
          </p:cNvPr>
          <p:cNvCxnSpPr>
            <a:cxnSpLocks/>
          </p:cNvCxnSpPr>
          <p:nvPr/>
        </p:nvCxnSpPr>
        <p:spPr>
          <a:xfrm flipV="1">
            <a:off x="6197129" y="7851114"/>
            <a:ext cx="531256" cy="40978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5ABA70F6-A0E8-994F-A585-2FC97BF46083}"/>
              </a:ext>
            </a:extLst>
          </p:cNvPr>
          <p:cNvSpPr/>
          <p:nvPr/>
        </p:nvSpPr>
        <p:spPr>
          <a:xfrm>
            <a:off x="8043058" y="6099723"/>
            <a:ext cx="1042744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748EB20-ACD2-7C4E-B553-F96FD2D2FD8E}"/>
              </a:ext>
            </a:extLst>
          </p:cNvPr>
          <p:cNvSpPr txBox="1"/>
          <p:nvPr/>
        </p:nvSpPr>
        <p:spPr>
          <a:xfrm>
            <a:off x="8010432" y="6175888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用户</a:t>
            </a:r>
            <a:r>
              <a:rPr kumimoji="1" lang="en-US" altLang="zh-CN" sz="1600" dirty="0"/>
              <a:t>3</a:t>
            </a:r>
            <a:endParaRPr kumimoji="1" lang="zh-CN" altLang="en-US" sz="1600" dirty="0"/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4AF2B6F0-7D7A-AF4C-9D57-37C65D0A74B6}"/>
              </a:ext>
            </a:extLst>
          </p:cNvPr>
          <p:cNvSpPr/>
          <p:nvPr/>
        </p:nvSpPr>
        <p:spPr>
          <a:xfrm>
            <a:off x="9388183" y="6099723"/>
            <a:ext cx="1598577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B8EE77F-DF1B-D847-B6BC-295D4385286E}"/>
              </a:ext>
            </a:extLst>
          </p:cNvPr>
          <p:cNvSpPr txBox="1"/>
          <p:nvPr/>
        </p:nvSpPr>
        <p:spPr>
          <a:xfrm>
            <a:off x="9659698" y="6175888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用户</a:t>
            </a:r>
            <a:r>
              <a:rPr kumimoji="1" lang="en-US" altLang="zh-CN" sz="1600" dirty="0"/>
              <a:t>2</a:t>
            </a:r>
            <a:endParaRPr kumimoji="1" lang="zh-CN" altLang="en-US" sz="1600" dirty="0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B1B6AF44-D04D-F84E-9484-D9A93DAFF891}"/>
              </a:ext>
            </a:extLst>
          </p:cNvPr>
          <p:cNvSpPr/>
          <p:nvPr/>
        </p:nvSpPr>
        <p:spPr>
          <a:xfrm>
            <a:off x="11269120" y="6099723"/>
            <a:ext cx="2269725" cy="2763822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872DC7B-B52B-8741-AD58-132D2C2D7D71}"/>
              </a:ext>
            </a:extLst>
          </p:cNvPr>
          <p:cNvSpPr txBox="1"/>
          <p:nvPr/>
        </p:nvSpPr>
        <p:spPr>
          <a:xfrm>
            <a:off x="11865447" y="6175888"/>
            <a:ext cx="110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用户</a:t>
            </a:r>
            <a:r>
              <a:rPr kumimoji="1" lang="en-US" altLang="zh-CN" sz="1600" dirty="0"/>
              <a:t>1</a:t>
            </a:r>
            <a:endParaRPr kumimoji="1" lang="zh-CN" altLang="en-US" sz="1600" dirty="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3973B938-A9A8-5743-81C8-27C6B9E1F898}"/>
              </a:ext>
            </a:extLst>
          </p:cNvPr>
          <p:cNvSpPr/>
          <p:nvPr/>
        </p:nvSpPr>
        <p:spPr>
          <a:xfrm>
            <a:off x="11409421" y="6564721"/>
            <a:ext cx="2020049" cy="9278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075DCF62-3F95-4747-9958-5A5117D8787E}"/>
              </a:ext>
            </a:extLst>
          </p:cNvPr>
          <p:cNvSpPr/>
          <p:nvPr/>
        </p:nvSpPr>
        <p:spPr>
          <a:xfrm>
            <a:off x="12038656" y="6640920"/>
            <a:ext cx="1290949" cy="7754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E2DA0349-19F1-7640-9D56-E444F583481B}"/>
                  </a:ext>
                </a:extLst>
              </p:cNvPr>
              <p:cNvSpPr/>
              <p:nvPr/>
            </p:nvSpPr>
            <p:spPr>
              <a:xfrm>
                <a:off x="12588743" y="670297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E2DA0349-19F1-7640-9D56-E444F5834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8743" y="6702979"/>
                <a:ext cx="670706" cy="651353"/>
              </a:xfrm>
              <a:prstGeom prst="ellipse">
                <a:avLst/>
              </a:prstGeom>
              <a:blipFill>
                <a:blip r:embed="rId14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2A58FD6-7447-D547-9552-B5F15C5BF38F}"/>
                  </a:ext>
                </a:extLst>
              </p:cNvPr>
              <p:cNvSpPr txBox="1"/>
              <p:nvPr/>
            </p:nvSpPr>
            <p:spPr>
              <a:xfrm>
                <a:off x="12096108" y="6878261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2A58FD6-7447-D547-9552-B5F15C5B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108" y="6878261"/>
                <a:ext cx="492635" cy="300788"/>
              </a:xfrm>
              <a:prstGeom prst="rect">
                <a:avLst/>
              </a:prstGeom>
              <a:blipFill>
                <a:blip r:embed="rId15"/>
                <a:stretch>
                  <a:fillRect l="-75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A9DD046-F2F5-1747-945D-31B5ACBED410}"/>
                  </a:ext>
                </a:extLst>
              </p:cNvPr>
              <p:cNvSpPr txBox="1"/>
              <p:nvPr/>
            </p:nvSpPr>
            <p:spPr>
              <a:xfrm>
                <a:off x="11477721" y="6878261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A9DD046-F2F5-1747-945D-31B5ACBE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7721" y="6878261"/>
                <a:ext cx="492635" cy="300788"/>
              </a:xfrm>
              <a:prstGeom prst="rect">
                <a:avLst/>
              </a:prstGeom>
              <a:blipFill>
                <a:blip r:embed="rId16"/>
                <a:stretch>
                  <a:fillRect l="-10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圆角矩形 54">
            <a:extLst>
              <a:ext uri="{FF2B5EF4-FFF2-40B4-BE49-F238E27FC236}">
                <a16:creationId xmlns:a16="http://schemas.microsoft.com/office/drawing/2014/main" id="{3CD720E3-B3A9-624D-846D-492BE6F23062}"/>
              </a:ext>
            </a:extLst>
          </p:cNvPr>
          <p:cNvSpPr/>
          <p:nvPr/>
        </p:nvSpPr>
        <p:spPr>
          <a:xfrm>
            <a:off x="9555692" y="6645896"/>
            <a:ext cx="1290949" cy="7754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F0397D78-AE06-F94A-BA1B-E8DF3BB1474A}"/>
                  </a:ext>
                </a:extLst>
              </p:cNvPr>
              <p:cNvSpPr/>
              <p:nvPr/>
            </p:nvSpPr>
            <p:spPr>
              <a:xfrm>
                <a:off x="10105779" y="670795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F0397D78-AE06-F94A-BA1B-E8DF3BB14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779" y="6707955"/>
                <a:ext cx="670706" cy="651353"/>
              </a:xfrm>
              <a:prstGeom prst="ellipse">
                <a:avLst/>
              </a:prstGeom>
              <a:blipFill>
                <a:blip r:embed="rId17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F514C39-3E2E-1B4F-A20C-8615DA3A40A3}"/>
                  </a:ext>
                </a:extLst>
              </p:cNvPr>
              <p:cNvSpPr txBox="1"/>
              <p:nvPr/>
            </p:nvSpPr>
            <p:spPr>
              <a:xfrm>
                <a:off x="9613144" y="6883237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F514C39-3E2E-1B4F-A20C-8615DA3A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144" y="6883237"/>
                <a:ext cx="492635" cy="300788"/>
              </a:xfrm>
              <a:prstGeom prst="rect">
                <a:avLst/>
              </a:prstGeom>
              <a:blipFill>
                <a:blip r:embed="rId18"/>
                <a:stretch>
                  <a:fillRect l="-75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圆角矩形 57">
            <a:extLst>
              <a:ext uri="{FF2B5EF4-FFF2-40B4-BE49-F238E27FC236}">
                <a16:creationId xmlns:a16="http://schemas.microsoft.com/office/drawing/2014/main" id="{2F15C266-EED9-C544-86BD-79B428BC961F}"/>
              </a:ext>
            </a:extLst>
          </p:cNvPr>
          <p:cNvSpPr/>
          <p:nvPr/>
        </p:nvSpPr>
        <p:spPr>
          <a:xfrm>
            <a:off x="9556006" y="7546713"/>
            <a:ext cx="1290949" cy="775473"/>
          </a:xfrm>
          <a:prstGeom prst="roundRect">
            <a:avLst>
              <a:gd name="adj" fmla="val 106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8593EBF-C6F2-2D43-BBE7-6EB73DE7AC08}"/>
                  </a:ext>
                </a:extLst>
              </p:cNvPr>
              <p:cNvSpPr/>
              <p:nvPr/>
            </p:nvSpPr>
            <p:spPr>
              <a:xfrm>
                <a:off x="10106093" y="7608772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8593EBF-C6F2-2D43-BBE7-6EB73DE7A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093" y="7608772"/>
                <a:ext cx="670706" cy="651353"/>
              </a:xfrm>
              <a:prstGeom prst="ellipse">
                <a:avLst/>
              </a:prstGeom>
              <a:blipFill>
                <a:blip r:embed="rId19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CABA5C3-4800-8F48-894E-60A84E859F6E}"/>
                  </a:ext>
                </a:extLst>
              </p:cNvPr>
              <p:cNvSpPr txBox="1"/>
              <p:nvPr/>
            </p:nvSpPr>
            <p:spPr>
              <a:xfrm>
                <a:off x="9613458" y="7784054"/>
                <a:ext cx="49263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CABA5C3-4800-8F48-894E-60A84E859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458" y="7784054"/>
                <a:ext cx="492635" cy="300788"/>
              </a:xfrm>
              <a:prstGeom prst="rect">
                <a:avLst/>
              </a:prstGeom>
              <a:blipFill>
                <a:blip r:embed="rId20"/>
                <a:stretch>
                  <a:fillRect l="-75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8477469E-2EA7-934E-8251-0F59E4F117EB}"/>
              </a:ext>
            </a:extLst>
          </p:cNvPr>
          <p:cNvCxnSpPr>
            <a:cxnSpLocks/>
            <a:stCxn id="55" idx="3"/>
            <a:endCxn id="50" idx="1"/>
          </p:cNvCxnSpPr>
          <p:nvPr/>
        </p:nvCxnSpPr>
        <p:spPr>
          <a:xfrm flipV="1">
            <a:off x="10846641" y="7028658"/>
            <a:ext cx="562780" cy="4975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92F083BA-921B-6347-8C1C-49F26031A3DF}"/>
                  </a:ext>
                </a:extLst>
              </p:cNvPr>
              <p:cNvSpPr/>
              <p:nvPr/>
            </p:nvSpPr>
            <p:spPr>
              <a:xfrm>
                <a:off x="8230934" y="6622173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92F083BA-921B-6347-8C1C-49F26031A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34" y="6622173"/>
                <a:ext cx="670706" cy="651353"/>
              </a:xfrm>
              <a:prstGeom prst="ellipse">
                <a:avLst/>
              </a:prstGeom>
              <a:blipFill>
                <a:blip r:embed="rId21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D31EFDDF-E9E6-AB4A-9E0B-5D345F374930}"/>
                  </a:ext>
                </a:extLst>
              </p:cNvPr>
              <p:cNvSpPr/>
              <p:nvPr/>
            </p:nvSpPr>
            <p:spPr>
              <a:xfrm>
                <a:off x="8222891" y="8073321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D31EFDDF-E9E6-AB4A-9E0B-5D345F374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891" y="8073321"/>
                <a:ext cx="670706" cy="651353"/>
              </a:xfrm>
              <a:prstGeom prst="ellipse">
                <a:avLst/>
              </a:prstGeom>
              <a:blipFill>
                <a:blip r:embed="rId22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3B3957C7-4B11-3E45-B05F-955948032C5F}"/>
                  </a:ext>
                </a:extLst>
              </p:cNvPr>
              <p:cNvSpPr/>
              <p:nvPr/>
            </p:nvSpPr>
            <p:spPr>
              <a:xfrm>
                <a:off x="8230934" y="735069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3B3957C7-4B11-3E45-B05F-955948032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34" y="7350699"/>
                <a:ext cx="670706" cy="651353"/>
              </a:xfrm>
              <a:prstGeom prst="ellipse">
                <a:avLst/>
              </a:prstGeom>
              <a:blipFill>
                <a:blip r:embed="rId23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97C276AE-62C6-E348-8F51-8C9BF0638040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8893597" y="7033633"/>
            <a:ext cx="662095" cy="522661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E8738EA4-0A8D-874E-968E-1883F5E65725}"/>
              </a:ext>
            </a:extLst>
          </p:cNvPr>
          <p:cNvCxnSpPr>
            <a:cxnSpLocks/>
          </p:cNvCxnSpPr>
          <p:nvPr/>
        </p:nvCxnSpPr>
        <p:spPr>
          <a:xfrm>
            <a:off x="8870866" y="7146734"/>
            <a:ext cx="684826" cy="546598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DDFCD904-1CCB-CB4F-A0B2-C075A75C16BF}"/>
              </a:ext>
            </a:extLst>
          </p:cNvPr>
          <p:cNvCxnSpPr>
            <a:cxnSpLocks/>
          </p:cNvCxnSpPr>
          <p:nvPr/>
        </p:nvCxnSpPr>
        <p:spPr>
          <a:xfrm>
            <a:off x="7357645" y="7806433"/>
            <a:ext cx="873289" cy="445227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FAF1C768-C247-E14E-B011-E4BE9EDE0ED7}"/>
              </a:ext>
            </a:extLst>
          </p:cNvPr>
          <p:cNvCxnSpPr>
            <a:cxnSpLocks/>
          </p:cNvCxnSpPr>
          <p:nvPr/>
        </p:nvCxnSpPr>
        <p:spPr>
          <a:xfrm flipV="1">
            <a:off x="7376066" y="7806433"/>
            <a:ext cx="854868" cy="503657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4AA1AF59-10D6-5A44-AAD2-891643EF5A6C}"/>
              </a:ext>
            </a:extLst>
          </p:cNvPr>
          <p:cNvCxnSpPr>
            <a:cxnSpLocks/>
            <a:stCxn id="34" idx="6"/>
            <a:endCxn id="67" idx="2"/>
          </p:cNvCxnSpPr>
          <p:nvPr/>
        </p:nvCxnSpPr>
        <p:spPr>
          <a:xfrm>
            <a:off x="7384734" y="6947850"/>
            <a:ext cx="846200" cy="0"/>
          </a:xfrm>
          <a:prstGeom prst="line">
            <a:avLst/>
          </a:prstGeom>
          <a:ln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41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452B408D-838F-7D48-8AB1-28178B95E3C3}"/>
                  </a:ext>
                </a:extLst>
              </p:cNvPr>
              <p:cNvSpPr/>
              <p:nvPr/>
            </p:nvSpPr>
            <p:spPr>
              <a:xfrm>
                <a:off x="5761666" y="480182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452B408D-838F-7D48-8AB1-28178B95E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66" y="4801829"/>
                <a:ext cx="670706" cy="6513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D8D4CA7C-E0FC-7B4C-9FCA-A68B9FA62639}"/>
                  </a:ext>
                </a:extLst>
              </p:cNvPr>
              <p:cNvSpPr/>
              <p:nvPr/>
            </p:nvSpPr>
            <p:spPr>
              <a:xfrm>
                <a:off x="5761666" y="5530355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D8D4CA7C-E0FC-7B4C-9FCA-A68B9FA6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66" y="5530355"/>
                <a:ext cx="670706" cy="6513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34DE5AC-AD7D-E641-91CE-4673705FDAEF}"/>
                  </a:ext>
                </a:extLst>
              </p:cNvPr>
              <p:cNvSpPr/>
              <p:nvPr/>
            </p:nvSpPr>
            <p:spPr>
              <a:xfrm>
                <a:off x="5759857" y="6872089"/>
                <a:ext cx="670706" cy="65135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34DE5AC-AD7D-E641-91CE-4673705FD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6872089"/>
                <a:ext cx="670706" cy="6513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56606E7-9337-F840-8AB9-D7EF3D33A8D3}"/>
                  </a:ext>
                </a:extLst>
              </p:cNvPr>
              <p:cNvSpPr/>
              <p:nvPr/>
            </p:nvSpPr>
            <p:spPr>
              <a:xfrm>
                <a:off x="8772142" y="4887320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56606E7-9337-F840-8AB9-D7EF3D33A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42" y="4887320"/>
                <a:ext cx="1462260" cy="480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F3076F8-39FB-3E48-8B7A-18D62E5F20F8}"/>
                  </a:ext>
                </a:extLst>
              </p:cNvPr>
              <p:cNvSpPr/>
              <p:nvPr/>
            </p:nvSpPr>
            <p:spPr>
              <a:xfrm>
                <a:off x="8772142" y="5615846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F3076F8-39FB-3E48-8B7A-18D62E5F2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42" y="5615846"/>
                <a:ext cx="1462260" cy="48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23FA03-D50A-9A44-86AC-36239002347A}"/>
                  </a:ext>
                </a:extLst>
              </p:cNvPr>
              <p:cNvSpPr/>
              <p:nvPr/>
            </p:nvSpPr>
            <p:spPr>
              <a:xfrm>
                <a:off x="8772142" y="6957580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23FA03-D50A-9A44-86AC-362390023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42" y="6957580"/>
                <a:ext cx="1462260" cy="48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79753D39-971F-3D4F-93F7-DBADE58F2FB2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 flipV="1">
            <a:off x="6432372" y="5127505"/>
            <a:ext cx="23397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0EDB1FE8-F313-8640-8287-6D9705DB6C7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87680" y="531821"/>
            <a:ext cx="5567646" cy="365918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791DB27-DD41-2E4D-A224-18AE59A38453}"/>
              </a:ext>
            </a:extLst>
          </p:cNvPr>
          <p:cNvSpPr txBox="1"/>
          <p:nvPr/>
        </p:nvSpPr>
        <p:spPr>
          <a:xfrm>
            <a:off x="6856935" y="4198925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 协商阶段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96BE742-F2EA-A943-9FBD-6C24204BE467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 flipV="1">
            <a:off x="6432372" y="5856031"/>
            <a:ext cx="23397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AA512F2-E89C-4D49-B19E-E7AD2788A38D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 flipV="1">
            <a:off x="6430563" y="7197765"/>
            <a:ext cx="23415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B60152CD-967F-2641-AE7F-ACB36474FE8D}"/>
              </a:ext>
            </a:extLst>
          </p:cNvPr>
          <p:cNvSpPr txBox="1"/>
          <p:nvPr/>
        </p:nvSpPr>
        <p:spPr>
          <a:xfrm>
            <a:off x="10469687" y="4198925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3.</a:t>
            </a:r>
            <a:r>
              <a:rPr kumimoji="1" lang="zh-CN" altLang="en-US" sz="2000" dirty="0"/>
              <a:t> 确认阶段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721369A-3A90-CA41-868B-7D4FDDEF1AD1}"/>
                  </a:ext>
                </a:extLst>
              </p:cNvPr>
              <p:cNvSpPr/>
              <p:nvPr/>
            </p:nvSpPr>
            <p:spPr>
              <a:xfrm>
                <a:off x="5759857" y="8454006"/>
                <a:ext cx="1860224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721369A-3A90-CA41-868B-7D4FDDEF1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8454006"/>
                <a:ext cx="1860224" cy="4803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2567BF8-9376-7942-9D04-CF8675814A41}"/>
                  </a:ext>
                </a:extLst>
              </p:cNvPr>
              <p:cNvSpPr/>
              <p:nvPr/>
            </p:nvSpPr>
            <p:spPr>
              <a:xfrm>
                <a:off x="5759857" y="9165206"/>
                <a:ext cx="1860224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2567BF8-9376-7942-9D04-CF8675814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9165206"/>
                <a:ext cx="1860224" cy="4803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613924B-EBBA-0F49-9E7E-8B5FB22CE422}"/>
                  </a:ext>
                </a:extLst>
              </p:cNvPr>
              <p:cNvSpPr/>
              <p:nvPr/>
            </p:nvSpPr>
            <p:spPr>
              <a:xfrm>
                <a:off x="5759857" y="10191372"/>
                <a:ext cx="1860224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613924B-EBBA-0F49-9E7E-8B5FB22CE4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57" y="10191372"/>
                <a:ext cx="1860224" cy="4803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8A1FA81A-8956-E542-A8D7-0588AB4596B8}"/>
              </a:ext>
            </a:extLst>
          </p:cNvPr>
          <p:cNvSpPr txBox="1"/>
          <p:nvPr/>
        </p:nvSpPr>
        <p:spPr>
          <a:xfrm>
            <a:off x="5959972" y="979629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F0DDA73-B935-DA42-A0AB-8214D24E9714}"/>
              </a:ext>
            </a:extLst>
          </p:cNvPr>
          <p:cNvSpPr txBox="1"/>
          <p:nvPr/>
        </p:nvSpPr>
        <p:spPr>
          <a:xfrm>
            <a:off x="5789677" y="62708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3AC55FC-6F6D-1C4A-BF42-5C3EDDB0ECF3}"/>
              </a:ext>
            </a:extLst>
          </p:cNvPr>
          <p:cNvSpPr txBox="1"/>
          <p:nvPr/>
        </p:nvSpPr>
        <p:spPr>
          <a:xfrm>
            <a:off x="6436444" y="975012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48BCF31-6EE0-234F-A6FD-F1D158F82B28}"/>
              </a:ext>
            </a:extLst>
          </p:cNvPr>
          <p:cNvSpPr/>
          <p:nvPr/>
        </p:nvSpPr>
        <p:spPr>
          <a:xfrm>
            <a:off x="8512672" y="8454006"/>
            <a:ext cx="1981200" cy="2217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408D026-8EA1-AB41-84A5-2B0F900A27CB}"/>
              </a:ext>
            </a:extLst>
          </p:cNvPr>
          <p:cNvSpPr txBox="1"/>
          <p:nvPr/>
        </p:nvSpPr>
        <p:spPr>
          <a:xfrm>
            <a:off x="8772142" y="9369064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2.</a:t>
            </a:r>
            <a:r>
              <a:rPr kumimoji="1" lang="zh-CN" altLang="en-US" sz="2000" dirty="0"/>
              <a:t> 混淆阶段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E4E228D-D09F-144F-83AE-92E82C6C2F2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620081" y="8694191"/>
            <a:ext cx="89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2DDC28C-2B9E-6047-91C5-7867B811C74C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7620081" y="9405391"/>
            <a:ext cx="89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E16728B3-F462-FB4D-8612-87CC5C306BFB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620081" y="10431557"/>
            <a:ext cx="89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9DF712F-3D6F-B14D-BAE8-09CED753B7B4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10493872" y="9562098"/>
            <a:ext cx="2880019" cy="77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98BFE5C0-A4E2-8C4E-91F2-8DD0A4E9352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0234402" y="5127505"/>
            <a:ext cx="1932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4FBDB93B-A37C-AC44-B8F2-59ABDFC9CF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0234402" y="5856031"/>
            <a:ext cx="1932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7F0165E0-7D03-4742-866A-5F86E1AB3F09}"/>
              </a:ext>
            </a:extLst>
          </p:cNvPr>
          <p:cNvSpPr/>
          <p:nvPr/>
        </p:nvSpPr>
        <p:spPr>
          <a:xfrm>
            <a:off x="12167232" y="4599035"/>
            <a:ext cx="2413317" cy="3101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9758993-0778-0347-B6AC-2BBD9CC84726}"/>
                  </a:ext>
                </a:extLst>
              </p:cNvPr>
              <p:cNvSpPr/>
              <p:nvPr/>
            </p:nvSpPr>
            <p:spPr>
              <a:xfrm>
                <a:off x="10493872" y="9162014"/>
                <a:ext cx="2880019" cy="388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CN" dirty="0"/>
                  <a:t>,…,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𝑂𝑢𝑡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9758993-0778-0347-B6AC-2BBD9CC84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872" y="9162014"/>
                <a:ext cx="2880019" cy="388889"/>
              </a:xfrm>
              <a:prstGeom prst="rect">
                <a:avLst/>
              </a:prstGeom>
              <a:blipFill>
                <a:blip r:embed="rId12"/>
                <a:stretch>
                  <a:fillRect t="-312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9B7A7DA5-0206-5740-8691-63F540524C97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373891" y="7700685"/>
            <a:ext cx="0" cy="1862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529E35B0-B92C-6A49-AA89-D6389B47696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234402" y="7197765"/>
            <a:ext cx="1932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0B6A055-56AA-5F49-992A-F3B340B9CD0A}"/>
                  </a:ext>
                </a:extLst>
              </p:cNvPr>
              <p:cNvSpPr/>
              <p:nvPr/>
            </p:nvSpPr>
            <p:spPr>
              <a:xfrm>
                <a:off x="12642760" y="4872091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0B6A055-56AA-5F49-992A-F3B340B9C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760" y="4872091"/>
                <a:ext cx="1462260" cy="4803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C628F2D-471F-F94C-B317-1B9DBF9DAAFC}"/>
                  </a:ext>
                </a:extLst>
              </p:cNvPr>
              <p:cNvSpPr/>
              <p:nvPr/>
            </p:nvSpPr>
            <p:spPr>
              <a:xfrm>
                <a:off x="12642760" y="5621627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C628F2D-471F-F94C-B317-1B9DBF9DA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760" y="5621627"/>
                <a:ext cx="1462260" cy="4803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3B5ED112-E38F-F44D-8C1A-82761A5047B0}"/>
                  </a:ext>
                </a:extLst>
              </p:cNvPr>
              <p:cNvSpPr/>
              <p:nvPr/>
            </p:nvSpPr>
            <p:spPr>
              <a:xfrm>
                <a:off x="12642760" y="6957580"/>
                <a:ext cx="1462260" cy="4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𝑂𝑢𝑡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3B5ED112-E38F-F44D-8C1A-82761A504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760" y="6957580"/>
                <a:ext cx="1462260" cy="4803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本框 76">
            <a:extLst>
              <a:ext uri="{FF2B5EF4-FFF2-40B4-BE49-F238E27FC236}">
                <a16:creationId xmlns:a16="http://schemas.microsoft.com/office/drawing/2014/main" id="{9486DA0F-F538-C940-BB66-400202219405}"/>
              </a:ext>
            </a:extLst>
          </p:cNvPr>
          <p:cNvSpPr txBox="1"/>
          <p:nvPr/>
        </p:nvSpPr>
        <p:spPr>
          <a:xfrm>
            <a:off x="9197739" y="62708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594CAF3-C6D0-C944-95CC-E9A97750C6ED}"/>
              </a:ext>
            </a:extLst>
          </p:cNvPr>
          <p:cNvSpPr txBox="1"/>
          <p:nvPr/>
        </p:nvSpPr>
        <p:spPr>
          <a:xfrm>
            <a:off x="13069860" y="62708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7602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2D9D62-A619-7A4B-8EE6-10DC6E7AAB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613" y="201405"/>
            <a:ext cx="7506224" cy="3856245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811342BC-34DD-5247-BF2A-091D7C48310F}"/>
              </a:ext>
            </a:extLst>
          </p:cNvPr>
          <p:cNvSpPr/>
          <p:nvPr/>
        </p:nvSpPr>
        <p:spPr>
          <a:xfrm>
            <a:off x="2252095" y="4871640"/>
            <a:ext cx="1385887" cy="4314031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kumimoji="1" lang="zh-CN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259BF34-0EA9-4446-BC94-A2880C3D61B8}"/>
              </a:ext>
            </a:extLst>
          </p:cNvPr>
          <p:cNvSpPr/>
          <p:nvPr/>
        </p:nvSpPr>
        <p:spPr>
          <a:xfrm>
            <a:off x="7124700" y="5757474"/>
            <a:ext cx="1385887" cy="3428198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kumimoji="1" lang="zh-CN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A961AFCB-2BC3-AD46-AB54-35F0E0633C4A}"/>
              </a:ext>
            </a:extLst>
          </p:cNvPr>
          <p:cNvSpPr/>
          <p:nvPr/>
        </p:nvSpPr>
        <p:spPr>
          <a:xfrm>
            <a:off x="11841956" y="4857210"/>
            <a:ext cx="1385887" cy="4314031"/>
          </a:xfrm>
          <a:prstGeom prst="roundRect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kumimoji="1" lang="zh-CN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99DBDAC-FAFA-EF4B-BEEF-18A83B063002}"/>
              </a:ext>
            </a:extLst>
          </p:cNvPr>
          <p:cNvCxnSpPr>
            <a:cxnSpLocks/>
          </p:cNvCxnSpPr>
          <p:nvPr/>
        </p:nvCxnSpPr>
        <p:spPr>
          <a:xfrm flipV="1">
            <a:off x="4240880" y="6676502"/>
            <a:ext cx="2339770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6E0BAA1-6697-AF43-924E-EDE21B3A6661}"/>
              </a:ext>
            </a:extLst>
          </p:cNvPr>
          <p:cNvSpPr txBox="1"/>
          <p:nvPr/>
        </p:nvSpPr>
        <p:spPr>
          <a:xfrm>
            <a:off x="3993106" y="5942977"/>
            <a:ext cx="283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2.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A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H(X)</a:t>
            </a:r>
            <a:r>
              <a:rPr kumimoji="1" lang="zh-CN" altLang="en-US" dirty="0"/>
              <a:t>构建</a:t>
            </a:r>
            <a:r>
              <a:rPr kumimoji="1" lang="en-US" altLang="zh-CN" dirty="0"/>
              <a:t>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</a:t>
            </a:r>
            <a:r>
              <a:rPr kumimoji="1" lang="zh-CN" altLang="en-US" dirty="0"/>
              <a:t>之间的哈希时间锁定交易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1A757CF-E371-6142-B0A6-12C640B6D6C7}"/>
              </a:ext>
            </a:extLst>
          </p:cNvPr>
          <p:cNvCxnSpPr>
            <a:cxnSpLocks/>
          </p:cNvCxnSpPr>
          <p:nvPr/>
        </p:nvCxnSpPr>
        <p:spPr>
          <a:xfrm flipV="1">
            <a:off x="8978030" y="7033701"/>
            <a:ext cx="2339770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482C18-80BC-3145-8F1B-4E63E612570F}"/>
              </a:ext>
            </a:extLst>
          </p:cNvPr>
          <p:cNvCxnSpPr>
            <a:cxnSpLocks/>
          </p:cNvCxnSpPr>
          <p:nvPr/>
        </p:nvCxnSpPr>
        <p:spPr>
          <a:xfrm flipV="1">
            <a:off x="8945443" y="8325439"/>
            <a:ext cx="2339770" cy="1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09E9ED9-F766-BE4A-85B3-004C5E90C258}"/>
              </a:ext>
            </a:extLst>
          </p:cNvPr>
          <p:cNvSpPr txBox="1"/>
          <p:nvPr/>
        </p:nvSpPr>
        <p:spPr>
          <a:xfrm>
            <a:off x="8755191" y="7591913"/>
            <a:ext cx="272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4.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B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X</a:t>
            </a:r>
            <a:r>
              <a:rPr kumimoji="1" lang="zh-CN" altLang="en-US" dirty="0"/>
              <a:t>花费</a:t>
            </a:r>
            <a:r>
              <a:rPr kumimoji="1" lang="en-US" altLang="zh-CN" dirty="0"/>
              <a:t>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</a:t>
            </a:r>
            <a:r>
              <a:rPr kumimoji="1" lang="zh-CN" altLang="en-US" dirty="0"/>
              <a:t>之间的哈希时间锁定交易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E183E323-4843-C646-ABE2-F2A48E6EFFE7}"/>
              </a:ext>
            </a:extLst>
          </p:cNvPr>
          <p:cNvCxnSpPr>
            <a:cxnSpLocks/>
          </p:cNvCxnSpPr>
          <p:nvPr/>
        </p:nvCxnSpPr>
        <p:spPr>
          <a:xfrm flipH="1">
            <a:off x="4524870" y="5450772"/>
            <a:ext cx="658553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3A3B092-83C0-D54E-9F34-B60944512049}"/>
              </a:ext>
            </a:extLst>
          </p:cNvPr>
          <p:cNvSpPr txBox="1"/>
          <p:nvPr/>
        </p:nvSpPr>
        <p:spPr>
          <a:xfrm>
            <a:off x="4674390" y="4994247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B</a:t>
            </a:r>
            <a:r>
              <a:rPr lang="zh-CN" altLang="zh-CN" dirty="0"/>
              <a:t>选取秘密随机值</a:t>
            </a:r>
            <a:r>
              <a:rPr lang="en-US" altLang="zh-CN" dirty="0"/>
              <a:t>X</a:t>
            </a:r>
            <a:r>
              <a:rPr lang="zh-CN" altLang="en-US" dirty="0"/>
              <a:t>，计算哈希值</a:t>
            </a:r>
            <a:r>
              <a:rPr lang="en-US" altLang="zh-CN" dirty="0"/>
              <a:t>H(X)</a:t>
            </a:r>
            <a:r>
              <a:rPr lang="zh-CN" altLang="en-US" dirty="0"/>
              <a:t>，发送给用户</a:t>
            </a:r>
            <a:r>
              <a:rPr lang="en-US" altLang="zh-CN" dirty="0"/>
              <a:t>A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08F27A3-80BF-554D-8690-2CBBD36DB225}"/>
              </a:ext>
            </a:extLst>
          </p:cNvPr>
          <p:cNvSpPr txBox="1"/>
          <p:nvPr/>
        </p:nvSpPr>
        <p:spPr>
          <a:xfrm>
            <a:off x="8762032" y="6300176"/>
            <a:ext cx="283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3.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C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H(X)</a:t>
            </a:r>
            <a:r>
              <a:rPr kumimoji="1" lang="zh-CN" altLang="en-US" dirty="0"/>
              <a:t>构建</a:t>
            </a:r>
            <a:r>
              <a:rPr kumimoji="1" lang="en-US" altLang="zh-CN" dirty="0"/>
              <a:t>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</a:t>
            </a:r>
            <a:r>
              <a:rPr kumimoji="1" lang="zh-CN" altLang="en-US" dirty="0"/>
              <a:t>之间的哈希时间锁定交易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043F5B5-3A78-5247-A319-7D1B440F7D88}"/>
              </a:ext>
            </a:extLst>
          </p:cNvPr>
          <p:cNvCxnSpPr>
            <a:cxnSpLocks/>
          </p:cNvCxnSpPr>
          <p:nvPr/>
        </p:nvCxnSpPr>
        <p:spPr>
          <a:xfrm flipV="1">
            <a:off x="4193256" y="8612004"/>
            <a:ext cx="2339770" cy="1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704E4F19-0FC5-1047-8B98-83F7B9D066BC}"/>
              </a:ext>
            </a:extLst>
          </p:cNvPr>
          <p:cNvSpPr txBox="1"/>
          <p:nvPr/>
        </p:nvSpPr>
        <p:spPr>
          <a:xfrm>
            <a:off x="4003004" y="7878478"/>
            <a:ext cx="272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5.</a:t>
            </a:r>
            <a:r>
              <a:rPr kumimoji="1" lang="zh-CN" altLang="en-US" dirty="0"/>
              <a:t> 用户</a:t>
            </a:r>
            <a:r>
              <a:rPr kumimoji="1" lang="en-US" altLang="zh-CN" dirty="0"/>
              <a:t>C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X</a:t>
            </a:r>
            <a:r>
              <a:rPr kumimoji="1" lang="zh-CN" altLang="en-US" dirty="0"/>
              <a:t>花费</a:t>
            </a:r>
            <a:r>
              <a:rPr kumimoji="1" lang="en-US" altLang="zh-CN" dirty="0"/>
              <a:t>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</a:t>
            </a:r>
            <a:r>
              <a:rPr kumimoji="1" lang="zh-CN" altLang="en-US" dirty="0"/>
              <a:t>之间的哈希时间锁定交易</a:t>
            </a:r>
          </a:p>
        </p:txBody>
      </p:sp>
    </p:spTree>
    <p:extLst>
      <p:ext uri="{BB962C8B-B14F-4D97-AF65-F5344CB8AC3E}">
        <p14:creationId xmlns:p14="http://schemas.microsoft.com/office/powerpoint/2010/main" val="3048282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EA5145-845D-434E-92DE-46772CAAF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25" y="5796756"/>
            <a:ext cx="10109200" cy="2463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F41C941-B18B-5C40-B1C9-D3285785E5AC}"/>
              </a:ext>
            </a:extLst>
          </p:cNvPr>
          <p:cNvSpPr txBox="1"/>
          <p:nvPr/>
        </p:nvSpPr>
        <p:spPr>
          <a:xfrm>
            <a:off x="3141345" y="5427424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区块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78090C-3061-D44E-A862-DA9C9FB1F00D}"/>
              </a:ext>
            </a:extLst>
          </p:cNvPr>
          <p:cNvSpPr txBox="1"/>
          <p:nvPr/>
        </p:nvSpPr>
        <p:spPr>
          <a:xfrm>
            <a:off x="4195953" y="5427424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区块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C8B93D-EB32-0342-90A5-FFA1CF61CBDF}"/>
              </a:ext>
            </a:extLst>
          </p:cNvPr>
          <p:cNvSpPr txBox="1"/>
          <p:nvPr/>
        </p:nvSpPr>
        <p:spPr>
          <a:xfrm>
            <a:off x="11804777" y="5426392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区块 </a:t>
            </a:r>
            <a:r>
              <a:rPr kumimoji="1" lang="en-US" altLang="zh-CN" dirty="0"/>
              <a:t>N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EEEAB5-AE97-F149-9738-66C44ABA2196}"/>
              </a:ext>
            </a:extLst>
          </p:cNvPr>
          <p:cNvSpPr txBox="1"/>
          <p:nvPr/>
        </p:nvSpPr>
        <p:spPr>
          <a:xfrm>
            <a:off x="5366385" y="5426392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FC37E8-AD66-634B-A740-051EA616079D}"/>
              </a:ext>
            </a:extLst>
          </p:cNvPr>
          <p:cNvSpPr/>
          <p:nvPr/>
        </p:nvSpPr>
        <p:spPr>
          <a:xfrm>
            <a:off x="8152257" y="7732744"/>
            <a:ext cx="694944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D54FFD-FF2C-9E4E-9C17-AC90FA014C09}"/>
              </a:ext>
            </a:extLst>
          </p:cNvPr>
          <p:cNvSpPr/>
          <p:nvPr/>
        </p:nvSpPr>
        <p:spPr>
          <a:xfrm>
            <a:off x="9746869" y="7732744"/>
            <a:ext cx="1099820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2E8307-2D48-614B-B5F3-F8EB8A830EBC}"/>
              </a:ext>
            </a:extLst>
          </p:cNvPr>
          <p:cNvSpPr/>
          <p:nvPr/>
        </p:nvSpPr>
        <p:spPr>
          <a:xfrm>
            <a:off x="11457305" y="7732744"/>
            <a:ext cx="1376680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FF0D90-31F7-0744-946F-9DC5797E44F8}"/>
              </a:ext>
            </a:extLst>
          </p:cNvPr>
          <p:cNvSpPr txBox="1"/>
          <p:nvPr/>
        </p:nvSpPr>
        <p:spPr>
          <a:xfrm>
            <a:off x="8115681" y="7731712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比特币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C40F46-2B36-1A42-B61E-EE119547279C}"/>
              </a:ext>
            </a:extLst>
          </p:cNvPr>
          <p:cNvSpPr txBox="1"/>
          <p:nvPr/>
        </p:nvSpPr>
        <p:spPr>
          <a:xfrm>
            <a:off x="9722485" y="7743150"/>
            <a:ext cx="112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铸币资产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D60ECD-B065-2649-BBA9-CF87E8E2D739}"/>
              </a:ext>
            </a:extLst>
          </p:cNvPr>
          <p:cNvSpPr txBox="1"/>
          <p:nvPr/>
        </p:nvSpPr>
        <p:spPr>
          <a:xfrm>
            <a:off x="11448669" y="7731712"/>
            <a:ext cx="109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花费资产</a:t>
            </a:r>
          </a:p>
        </p:txBody>
      </p:sp>
    </p:spTree>
    <p:extLst>
      <p:ext uri="{BB962C8B-B14F-4D97-AF65-F5344CB8AC3E}">
        <p14:creationId xmlns:p14="http://schemas.microsoft.com/office/powerpoint/2010/main" val="1498903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DCDC7C-BDD8-5D4A-8926-9CFF44761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7" y="288686"/>
            <a:ext cx="13258800" cy="46609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42A8E448-95BF-D240-A595-27EDEC450B16}"/>
              </a:ext>
            </a:extLst>
          </p:cNvPr>
          <p:cNvGrpSpPr/>
          <p:nvPr/>
        </p:nvGrpSpPr>
        <p:grpSpPr>
          <a:xfrm>
            <a:off x="3896096" y="6322765"/>
            <a:ext cx="2410807" cy="827811"/>
            <a:chOff x="3238425" y="2525076"/>
            <a:chExt cx="2410807" cy="82781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54F826-5C6E-D141-912F-69A9FFC3D189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BAF2B5F-0C4C-8241-B130-41CEBD3ED65A}"/>
                </a:ext>
              </a:extLst>
            </p:cNvPr>
            <p:cNvSpPr txBox="1"/>
            <p:nvPr/>
          </p:nvSpPr>
          <p:spPr>
            <a:xfrm>
              <a:off x="3312752" y="2754315"/>
              <a:ext cx="2262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包含金额的交易承诺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504DBA0-7629-E24B-9643-0F23A7D91990}"/>
              </a:ext>
            </a:extLst>
          </p:cNvPr>
          <p:cNvGrpSpPr/>
          <p:nvPr/>
        </p:nvGrpSpPr>
        <p:grpSpPr>
          <a:xfrm>
            <a:off x="3509954" y="8373076"/>
            <a:ext cx="1399873" cy="598571"/>
            <a:chOff x="3238425" y="2525076"/>
            <a:chExt cx="2410807" cy="82781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DEBBA5F-C282-6846-84BA-E5AC7BA542D2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B8858CE-728D-4140-90B8-4A23FF94B684}"/>
                </a:ext>
              </a:extLst>
            </p:cNvPr>
            <p:cNvSpPr txBox="1"/>
            <p:nvPr/>
          </p:nvSpPr>
          <p:spPr>
            <a:xfrm>
              <a:off x="3368286" y="2679707"/>
              <a:ext cx="2151083" cy="510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交易金额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01CDDC7-04D9-8B4E-B644-4FA25583ADDB}"/>
              </a:ext>
            </a:extLst>
          </p:cNvPr>
          <p:cNvGrpSpPr/>
          <p:nvPr/>
        </p:nvGrpSpPr>
        <p:grpSpPr>
          <a:xfrm>
            <a:off x="5473368" y="8370268"/>
            <a:ext cx="1399872" cy="601379"/>
            <a:chOff x="3238425" y="2525076"/>
            <a:chExt cx="2410807" cy="8278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62BB98F-6771-9347-979C-4C455B138243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05CE473-94E8-764F-82DF-457CB4C84854}"/>
                </a:ext>
              </a:extLst>
            </p:cNvPr>
            <p:cNvSpPr txBox="1"/>
            <p:nvPr/>
          </p:nvSpPr>
          <p:spPr>
            <a:xfrm>
              <a:off x="3489754" y="2682850"/>
              <a:ext cx="1908149" cy="508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资产承诺</a:t>
              </a:r>
            </a:p>
          </p:txBody>
        </p:sp>
      </p:grp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0966248A-CFE2-714E-9F7B-AF281038A9D7}"/>
              </a:ext>
            </a:extLst>
          </p:cNvPr>
          <p:cNvCxnSpPr>
            <a:cxnSpLocks/>
          </p:cNvCxnSpPr>
          <p:nvPr/>
        </p:nvCxnSpPr>
        <p:spPr>
          <a:xfrm>
            <a:off x="4518780" y="7223760"/>
            <a:ext cx="0" cy="1137347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5C5995FE-08D3-7F43-A0D4-F107D1B0D3B8}"/>
              </a:ext>
            </a:extLst>
          </p:cNvPr>
          <p:cNvCxnSpPr>
            <a:cxnSpLocks/>
          </p:cNvCxnSpPr>
          <p:nvPr/>
        </p:nvCxnSpPr>
        <p:spPr>
          <a:xfrm>
            <a:off x="5737980" y="7223760"/>
            <a:ext cx="0" cy="1137347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E8A4A39-757E-A241-9B58-7C34A32C60FE}"/>
              </a:ext>
            </a:extLst>
          </p:cNvPr>
          <p:cNvGrpSpPr/>
          <p:nvPr/>
        </p:nvGrpSpPr>
        <p:grpSpPr>
          <a:xfrm>
            <a:off x="7883697" y="9474288"/>
            <a:ext cx="2071028" cy="598571"/>
            <a:chOff x="3113502" y="2525076"/>
            <a:chExt cx="2622488" cy="82781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8A9D632-D2C0-8C48-A81D-99434C351E46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329A6D6-6DF0-9140-A05F-758F43B18D4D}"/>
                    </a:ext>
                  </a:extLst>
                </p:cNvPr>
                <p:cNvSpPr txBox="1"/>
                <p:nvPr/>
              </p:nvSpPr>
              <p:spPr>
                <a:xfrm>
                  <a:off x="3113502" y="2693658"/>
                  <a:ext cx="2622488" cy="5107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随机数种子</a:t>
                  </a:r>
                  <a14:m>
                    <m:oMath xmlns:m="http://schemas.openxmlformats.org/officeDocument/2006/math">
                      <m:r>
                        <a:rPr kumimoji="1" lang="zh-CN" alt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</m:oMath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329A6D6-6DF0-9140-A05F-758F43B18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3502" y="2693658"/>
                  <a:ext cx="2622488" cy="510778"/>
                </a:xfrm>
                <a:prstGeom prst="rect">
                  <a:avLst/>
                </a:prstGeom>
                <a:blipFill>
                  <a:blip r:embed="rId3"/>
                  <a:stretch>
                    <a:fillRect t="-10345" b="-241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EDBBDB3A-E533-BB40-B8D4-67E9378EA6DC}"/>
              </a:ext>
            </a:extLst>
          </p:cNvPr>
          <p:cNvCxnSpPr>
            <a:cxnSpLocks/>
          </p:cNvCxnSpPr>
          <p:nvPr/>
        </p:nvCxnSpPr>
        <p:spPr>
          <a:xfrm>
            <a:off x="6502733" y="8978925"/>
            <a:ext cx="0" cy="79464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03159487-4EB1-3840-AC99-F7FFC45E700E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494993" y="9773574"/>
            <a:ext cx="1487358" cy="72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4EA274DC-F51B-DF48-9478-CCC8000EB53E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8919211" y="7589459"/>
            <a:ext cx="15070" cy="188482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6B8B611-3780-F14D-8EDE-EE2B598ED80F}"/>
              </a:ext>
            </a:extLst>
          </p:cNvPr>
          <p:cNvGrpSpPr/>
          <p:nvPr/>
        </p:nvGrpSpPr>
        <p:grpSpPr>
          <a:xfrm>
            <a:off x="7713808" y="6322766"/>
            <a:ext cx="2410807" cy="827810"/>
            <a:chOff x="3238425" y="2525076"/>
            <a:chExt cx="2410807" cy="827811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82F026-A470-7147-B78E-B05EF56C955D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4F6F52E-5646-D445-89D3-13947340E5B4}"/>
                </a:ext>
              </a:extLst>
            </p:cNvPr>
            <p:cNvSpPr txBox="1"/>
            <p:nvPr/>
          </p:nvSpPr>
          <p:spPr>
            <a:xfrm>
              <a:off x="3658998" y="2612100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随机生成表示</a:t>
              </a:r>
              <a:endPara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资产的序列号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0D2ABC5-6CFB-FD45-8A2C-3EEE6126E00A}"/>
              </a:ext>
            </a:extLst>
          </p:cNvPr>
          <p:cNvGrpSpPr/>
          <p:nvPr/>
        </p:nvGrpSpPr>
        <p:grpSpPr>
          <a:xfrm>
            <a:off x="3512244" y="9474289"/>
            <a:ext cx="1399874" cy="598570"/>
            <a:chOff x="3238425" y="2525076"/>
            <a:chExt cx="2410807" cy="827811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E1A0239-359E-8A4D-A15A-D18E6965A9BD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4729FB1-51EF-E14A-8B01-C559C1927D38}"/>
                </a:ext>
              </a:extLst>
            </p:cNvPr>
            <p:cNvSpPr txBox="1"/>
            <p:nvPr/>
          </p:nvSpPr>
          <p:spPr>
            <a:xfrm>
              <a:off x="3771030" y="2683592"/>
              <a:ext cx="1403026" cy="510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用户地址</a:t>
              </a:r>
            </a:p>
          </p:txBody>
        </p:sp>
      </p:grp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F94D4F9F-68B6-CE4E-9267-CBABFEDF19B5}"/>
              </a:ext>
            </a:extLst>
          </p:cNvPr>
          <p:cNvCxnSpPr>
            <a:cxnSpLocks/>
          </p:cNvCxnSpPr>
          <p:nvPr/>
        </p:nvCxnSpPr>
        <p:spPr>
          <a:xfrm>
            <a:off x="5737980" y="8986203"/>
            <a:ext cx="0" cy="79464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6E2526E5-225F-2648-BA19-5DCD02DFD90B}"/>
              </a:ext>
            </a:extLst>
          </p:cNvPr>
          <p:cNvCxnSpPr>
            <a:cxnSpLocks/>
          </p:cNvCxnSpPr>
          <p:nvPr/>
        </p:nvCxnSpPr>
        <p:spPr>
          <a:xfrm flipH="1">
            <a:off x="1897542" y="7434014"/>
            <a:ext cx="8670079" cy="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A7EA6B7A-368E-7E44-B556-BF7894E9A78A}"/>
              </a:ext>
            </a:extLst>
          </p:cNvPr>
          <p:cNvSpPr txBox="1"/>
          <p:nvPr/>
        </p:nvSpPr>
        <p:spPr>
          <a:xfrm>
            <a:off x="1935193" y="67661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公开部分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696CF76-34AF-2946-A199-E1D361F8C5AA}"/>
              </a:ext>
            </a:extLst>
          </p:cNvPr>
          <p:cNvSpPr txBox="1"/>
          <p:nvPr/>
        </p:nvSpPr>
        <p:spPr>
          <a:xfrm>
            <a:off x="1897542" y="84848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隐私部分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AF7C6D7-49F9-0D45-8724-62EB70B1A436}"/>
              </a:ext>
            </a:extLst>
          </p:cNvPr>
          <p:cNvSpPr txBox="1"/>
          <p:nvPr/>
        </p:nvSpPr>
        <p:spPr>
          <a:xfrm>
            <a:off x="5215570" y="9835818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构造资产承诺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证明资产未花费</a:t>
            </a:r>
          </a:p>
        </p:txBody>
      </p: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5209E9E4-0F57-6846-B41A-FFFDBBDA062C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4912118" y="9773574"/>
            <a:ext cx="8258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F0D870F2-B03F-C948-90A4-A406F1B2AB2A}"/>
              </a:ext>
            </a:extLst>
          </p:cNvPr>
          <p:cNvSpPr/>
          <p:nvPr/>
        </p:nvSpPr>
        <p:spPr>
          <a:xfrm>
            <a:off x="8910453" y="8208707"/>
            <a:ext cx="1951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根据随机数种子生成序列号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F510877-E3FF-E74C-8DD9-703638E2E64A}"/>
              </a:ext>
            </a:extLst>
          </p:cNvPr>
          <p:cNvSpPr/>
          <p:nvPr/>
        </p:nvSpPr>
        <p:spPr>
          <a:xfrm>
            <a:off x="5762976" y="7585330"/>
            <a:ext cx="2254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构造交易承诺证明输入输出金额相等</a:t>
            </a:r>
          </a:p>
        </p:txBody>
      </p:sp>
    </p:spTree>
    <p:extLst>
      <p:ext uri="{BB962C8B-B14F-4D97-AF65-F5344CB8AC3E}">
        <p14:creationId xmlns:p14="http://schemas.microsoft.com/office/powerpoint/2010/main" val="3037339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E1515E-0404-8E4D-9F52-30A63026CDA9}"/>
              </a:ext>
            </a:extLst>
          </p:cNvPr>
          <p:cNvSpPr/>
          <p:nvPr/>
        </p:nvSpPr>
        <p:spPr>
          <a:xfrm>
            <a:off x="10602161" y="5342401"/>
            <a:ext cx="2778826" cy="3141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87853F4A-A298-B24E-8A68-3532E922D0E6}"/>
              </a:ext>
            </a:extLst>
          </p:cNvPr>
          <p:cNvCxnSpPr>
            <a:cxnSpLocks/>
          </p:cNvCxnSpPr>
          <p:nvPr/>
        </p:nvCxnSpPr>
        <p:spPr>
          <a:xfrm>
            <a:off x="4743744" y="4811866"/>
            <a:ext cx="0" cy="38504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A2F9688-ABB3-A441-BF99-9A9F98894B06}"/>
              </a:ext>
            </a:extLst>
          </p:cNvPr>
          <p:cNvGrpSpPr/>
          <p:nvPr/>
        </p:nvGrpSpPr>
        <p:grpSpPr>
          <a:xfrm>
            <a:off x="2088269" y="7529578"/>
            <a:ext cx="2410807" cy="827811"/>
            <a:chOff x="270477" y="4168804"/>
            <a:chExt cx="2427928" cy="82781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EBD5399-12E5-FB45-9B75-2DEB51ED63D1}"/>
                </a:ext>
              </a:extLst>
            </p:cNvPr>
            <p:cNvSpPr/>
            <p:nvPr/>
          </p:nvSpPr>
          <p:spPr>
            <a:xfrm>
              <a:off x="270477" y="4168804"/>
              <a:ext cx="2427928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DE75EBB-2FB8-CC4A-8AFD-C9F25A45BC1A}"/>
                    </a:ext>
                  </a:extLst>
                </p:cNvPr>
                <p:cNvSpPr txBox="1"/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接受者私钥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DE75EBB-2FB8-CC4A-8AFD-C9F25A45BC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blipFill>
                  <a:blip r:embed="rId2"/>
                  <a:stretch>
                    <a:fillRect l="-2830" t="-3922" r="-2830" b="-7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1D0A4830-6FA2-FE49-AC69-1EECAB439633}"/>
              </a:ext>
            </a:extLst>
          </p:cNvPr>
          <p:cNvGrpSpPr/>
          <p:nvPr/>
        </p:nvGrpSpPr>
        <p:grpSpPr>
          <a:xfrm>
            <a:off x="5056218" y="7534285"/>
            <a:ext cx="2416625" cy="827811"/>
            <a:chOff x="3238425" y="4168803"/>
            <a:chExt cx="2416625" cy="827811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F142C4E-AFD8-324F-8B63-7ECC051D470A}"/>
                </a:ext>
              </a:extLst>
            </p:cNvPr>
            <p:cNvSpPr/>
            <p:nvPr/>
          </p:nvSpPr>
          <p:spPr>
            <a:xfrm>
              <a:off x="3238425" y="4168803"/>
              <a:ext cx="2416625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B6A96A9-D6D4-4D44-8796-B4E679A99602}"/>
                    </a:ext>
                  </a:extLst>
                </p:cNvPr>
                <p:cNvSpPr txBox="1"/>
                <p:nvPr/>
              </p:nvSpPr>
              <p:spPr>
                <a:xfrm>
                  <a:off x="3271786" y="4259541"/>
                  <a:ext cx="23049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接受者公钥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B6A96A9-D6D4-4D44-8796-B4E679A996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1786" y="4259541"/>
                  <a:ext cx="2304990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3922" b="-7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3B26D4AA-C70A-DA4C-8F56-68DD3B1F1640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flipH="1" flipV="1">
            <a:off x="4015624" y="7943483"/>
            <a:ext cx="1040594" cy="470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FFE71B3-7F69-C242-AF55-ADA16AFC8336}"/>
              </a:ext>
            </a:extLst>
          </p:cNvPr>
          <p:cNvSpPr txBox="1"/>
          <p:nvPr/>
        </p:nvSpPr>
        <p:spPr>
          <a:xfrm>
            <a:off x="2956550" y="47764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私密部分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8A04EE9-9BF3-F94D-961D-5D58316F87CD}"/>
              </a:ext>
            </a:extLst>
          </p:cNvPr>
          <p:cNvSpPr txBox="1"/>
          <p:nvPr/>
        </p:nvSpPr>
        <p:spPr>
          <a:xfrm>
            <a:off x="5620567" y="47764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公开部分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4694B78-06E5-9D4E-BEDD-E31731FFC8AE}"/>
              </a:ext>
            </a:extLst>
          </p:cNvPr>
          <p:cNvGrpSpPr/>
          <p:nvPr/>
        </p:nvGrpSpPr>
        <p:grpSpPr>
          <a:xfrm>
            <a:off x="2082536" y="5723047"/>
            <a:ext cx="2410807" cy="827811"/>
            <a:chOff x="3238425" y="2525076"/>
            <a:chExt cx="2410807" cy="8278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0A5807-CE32-F84C-9F98-9EF1C9D99CEA}"/>
                </a:ext>
              </a:extLst>
            </p:cNvPr>
            <p:cNvSpPr/>
            <p:nvPr/>
          </p:nvSpPr>
          <p:spPr>
            <a:xfrm>
              <a:off x="3238425" y="2525076"/>
              <a:ext cx="2410807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E609A1D-72B8-7847-8DC8-743D676938CC}"/>
                    </a:ext>
                  </a:extLst>
                </p:cNvPr>
                <p:cNvSpPr txBox="1"/>
                <p:nvPr/>
              </p:nvSpPr>
              <p:spPr>
                <a:xfrm>
                  <a:off x="3428171" y="2615814"/>
                  <a:ext cx="2031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发送者选择随机数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oMath>
                    </m:oMathPara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E609A1D-72B8-7847-8DC8-743D676938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8171" y="2615814"/>
                  <a:ext cx="2031325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63" t="-3846" r="-18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3CD3E72-044A-D94D-8FC6-7CC84AE7667E}"/>
              </a:ext>
            </a:extLst>
          </p:cNvPr>
          <p:cNvGrpSpPr/>
          <p:nvPr/>
        </p:nvGrpSpPr>
        <p:grpSpPr>
          <a:xfrm>
            <a:off x="4493343" y="6122641"/>
            <a:ext cx="4012131" cy="1379945"/>
            <a:chOff x="2693116" y="2522983"/>
            <a:chExt cx="4012131" cy="1379945"/>
          </a:xfrm>
        </p:grpSpPr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1CB6746A-EEB0-724F-A55C-3BB1ED24DDAB}"/>
                </a:ext>
              </a:extLst>
            </p:cNvPr>
            <p:cNvCxnSpPr>
              <a:cxnSpLocks/>
              <a:stCxn id="40" idx="1"/>
              <a:endCxn id="23" idx="3"/>
            </p:cNvCxnSpPr>
            <p:nvPr/>
          </p:nvCxnSpPr>
          <p:spPr>
            <a:xfrm flipH="1">
              <a:off x="2693116" y="2522983"/>
              <a:ext cx="4012131" cy="14312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lg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575EE45C-58DD-0D43-8B26-6DD764545F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32933" y="2532651"/>
              <a:ext cx="1891788" cy="1370277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lg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04B5279-22C9-BB4B-936F-65C90F92D517}"/>
                  </a:ext>
                </a:extLst>
              </p:cNvPr>
              <p:cNvSpPr/>
              <p:nvPr/>
            </p:nvSpPr>
            <p:spPr>
              <a:xfrm>
                <a:off x="5106453" y="5759457"/>
                <a:ext cx="356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04B5279-22C9-BB4B-936F-65C90F92D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453" y="5759457"/>
                <a:ext cx="3564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619E9F6B-9F14-CB45-A399-DA392CE87361}"/>
              </a:ext>
            </a:extLst>
          </p:cNvPr>
          <p:cNvCxnSpPr>
            <a:cxnSpLocks/>
            <a:stCxn id="45" idx="1"/>
            <a:endCxn id="15" idx="3"/>
          </p:cNvCxnSpPr>
          <p:nvPr/>
        </p:nvCxnSpPr>
        <p:spPr>
          <a:xfrm flipH="1">
            <a:off x="7472841" y="7948188"/>
            <a:ext cx="786492" cy="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F54B611-520A-C24A-9D3E-7ADCA5A66CC5}"/>
                  </a:ext>
                </a:extLst>
              </p:cNvPr>
              <p:cNvSpPr/>
              <p:nvPr/>
            </p:nvSpPr>
            <p:spPr>
              <a:xfrm>
                <a:off x="7472841" y="7570692"/>
                <a:ext cx="830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F54B611-520A-C24A-9D3E-7ADCA5A66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841" y="7570692"/>
                <a:ext cx="8303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D4277976-BCBE-BA4D-B4D9-07D953A929D2}"/>
              </a:ext>
            </a:extLst>
          </p:cNvPr>
          <p:cNvGrpSpPr/>
          <p:nvPr/>
        </p:nvGrpSpPr>
        <p:grpSpPr>
          <a:xfrm>
            <a:off x="8259335" y="7704248"/>
            <a:ext cx="2025747" cy="487879"/>
            <a:chOff x="6459108" y="4104590"/>
            <a:chExt cx="2025747" cy="487879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03D8853-773B-FB4F-872D-4FC1EB359B8F}"/>
                </a:ext>
              </a:extLst>
            </p:cNvPr>
            <p:cNvSpPr/>
            <p:nvPr/>
          </p:nvSpPr>
          <p:spPr>
            <a:xfrm>
              <a:off x="6459108" y="4104590"/>
              <a:ext cx="2025747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DDA51FBD-FA63-EA4E-B0C0-E66BBB0A2C9E}"/>
                    </a:ext>
                  </a:extLst>
                </p:cNvPr>
                <p:cNvSpPr/>
                <p:nvPr/>
              </p:nvSpPr>
              <p:spPr>
                <a:xfrm>
                  <a:off x="6459108" y="4163860"/>
                  <a:ext cx="20257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𝑟𝐴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DDA51FBD-FA63-EA4E-B0C0-E66BBB0A2C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108" y="4163860"/>
                  <a:ext cx="202574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BA4A16A-4802-3645-AFF3-9860BAEAC31A}"/>
              </a:ext>
            </a:extLst>
          </p:cNvPr>
          <p:cNvGrpSpPr/>
          <p:nvPr/>
        </p:nvGrpSpPr>
        <p:grpSpPr>
          <a:xfrm>
            <a:off x="8505474" y="5878701"/>
            <a:ext cx="1377537" cy="487879"/>
            <a:chOff x="6887914" y="2166091"/>
            <a:chExt cx="1377537" cy="487879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9C4195A-0992-F44A-BA9B-D182B58E73C3}"/>
                </a:ext>
              </a:extLst>
            </p:cNvPr>
            <p:cNvSpPr/>
            <p:nvPr/>
          </p:nvSpPr>
          <p:spPr>
            <a:xfrm>
              <a:off x="6887914" y="2166091"/>
              <a:ext cx="1377537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F00088E6-1C61-824C-BB86-7BC2D848995C}"/>
                    </a:ext>
                  </a:extLst>
                </p:cNvPr>
                <p:cNvSpPr/>
                <p:nvPr/>
              </p:nvSpPr>
              <p:spPr>
                <a:xfrm>
                  <a:off x="7094823" y="2226847"/>
                  <a:ext cx="9677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𝑟𝐺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F00088E6-1C61-824C-BB86-7BC2D84899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4823" y="2226847"/>
                  <a:ext cx="96776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2B82F01B-A1BE-BF4D-B837-05640E7DCE98}"/>
              </a:ext>
            </a:extLst>
          </p:cNvPr>
          <p:cNvSpPr txBox="1"/>
          <p:nvPr/>
        </p:nvSpPr>
        <p:spPr>
          <a:xfrm>
            <a:off x="10672640" y="54318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构造交易</a:t>
            </a: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5E7A856-7752-C349-BB3A-724383A1D05C}"/>
              </a:ext>
            </a:extLst>
          </p:cNvPr>
          <p:cNvGrpSpPr/>
          <p:nvPr/>
        </p:nvGrpSpPr>
        <p:grpSpPr>
          <a:xfrm>
            <a:off x="11004669" y="5871267"/>
            <a:ext cx="2003006" cy="487879"/>
            <a:chOff x="800703" y="2859644"/>
            <a:chExt cx="2003006" cy="487879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BF1493B8-B931-0F4B-9D44-85FDB0767FC1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1EC3BCD5-79A4-C642-A3DD-BF9C780BBD9D}"/>
                </a:ext>
              </a:extLst>
            </p:cNvPr>
            <p:cNvSpPr txBox="1"/>
            <p:nvPr/>
          </p:nvSpPr>
          <p:spPr>
            <a:xfrm>
              <a:off x="1134224" y="2918571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交易公钥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3AC0B364-E96A-0444-83FC-8097C1A7D4AD}"/>
              </a:ext>
            </a:extLst>
          </p:cNvPr>
          <p:cNvCxnSpPr>
            <a:cxnSpLocks/>
            <a:stCxn id="88" idx="1"/>
            <a:endCxn id="40" idx="3"/>
          </p:cNvCxnSpPr>
          <p:nvPr/>
        </p:nvCxnSpPr>
        <p:spPr>
          <a:xfrm flipH="1">
            <a:off x="9883009" y="6115205"/>
            <a:ext cx="1121660" cy="743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DE3BF23-FEBA-1942-9A45-1BEF53FFFDFF}"/>
              </a:ext>
            </a:extLst>
          </p:cNvPr>
          <p:cNvGrpSpPr/>
          <p:nvPr/>
        </p:nvGrpSpPr>
        <p:grpSpPr>
          <a:xfrm>
            <a:off x="11004669" y="7084518"/>
            <a:ext cx="2003006" cy="487879"/>
            <a:chOff x="800703" y="2859644"/>
            <a:chExt cx="2003006" cy="487879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3F33040A-7D3F-1348-8F29-F67DE9D6DEFA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3DB83F56-D9D6-7F46-A95C-95A2D748B19B}"/>
                </a:ext>
              </a:extLst>
            </p:cNvPr>
            <p:cNvSpPr txBox="1"/>
            <p:nvPr/>
          </p:nvSpPr>
          <p:spPr>
            <a:xfrm>
              <a:off x="1257132" y="293601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输出金额</a:t>
              </a: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168CC918-77D1-F94C-9778-B314E8B0349F}"/>
              </a:ext>
            </a:extLst>
          </p:cNvPr>
          <p:cNvGrpSpPr/>
          <p:nvPr/>
        </p:nvGrpSpPr>
        <p:grpSpPr>
          <a:xfrm>
            <a:off x="10990071" y="7714162"/>
            <a:ext cx="2003006" cy="487879"/>
            <a:chOff x="800703" y="2859644"/>
            <a:chExt cx="2003006" cy="487879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A579E848-18D6-3540-B851-E9ADFBEAE4EA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66A55C95-2B29-3B4D-AFE0-CDD801F284B9}"/>
                </a:ext>
              </a:extLst>
            </p:cNvPr>
            <p:cNvSpPr txBox="1"/>
            <p:nvPr/>
          </p:nvSpPr>
          <p:spPr>
            <a:xfrm>
              <a:off x="1112492" y="2916641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目标地址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107A1A3A-6486-2F4D-81F8-E481C4085A39}"/>
              </a:ext>
            </a:extLst>
          </p:cNvPr>
          <p:cNvSpPr/>
          <p:nvPr/>
        </p:nvSpPr>
        <p:spPr>
          <a:xfrm>
            <a:off x="10821377" y="6543814"/>
            <a:ext cx="2387439" cy="181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6DB1D54A-1421-FE40-819C-7C2DD86F614B}"/>
              </a:ext>
            </a:extLst>
          </p:cNvPr>
          <p:cNvSpPr txBox="1"/>
          <p:nvPr/>
        </p:nvSpPr>
        <p:spPr>
          <a:xfrm>
            <a:off x="10847248" y="66332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交易输出</a:t>
            </a:r>
          </a:p>
        </p:txBody>
      </p: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902A9D43-D0E5-A14D-8E1E-E05D349C02C8}"/>
              </a:ext>
            </a:extLst>
          </p:cNvPr>
          <p:cNvCxnSpPr>
            <a:cxnSpLocks/>
            <a:stCxn id="113" idx="1"/>
            <a:endCxn id="45" idx="3"/>
          </p:cNvCxnSpPr>
          <p:nvPr/>
        </p:nvCxnSpPr>
        <p:spPr>
          <a:xfrm flipH="1" flipV="1">
            <a:off x="10285082" y="7948186"/>
            <a:ext cx="704991" cy="991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3534FEB8-5392-AD42-A13A-C1181B98CA7A}"/>
              </a:ext>
            </a:extLst>
          </p:cNvPr>
          <p:cNvSpPr/>
          <p:nvPr/>
        </p:nvSpPr>
        <p:spPr>
          <a:xfrm>
            <a:off x="2849202" y="9509198"/>
            <a:ext cx="2778826" cy="3141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CC0275B-A4AF-DB41-B1A8-7029CC20CC7E}"/>
              </a:ext>
            </a:extLst>
          </p:cNvPr>
          <p:cNvSpPr txBox="1"/>
          <p:nvPr/>
        </p:nvSpPr>
        <p:spPr>
          <a:xfrm>
            <a:off x="2919681" y="959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D0BA2EA-6BE2-C640-A6AC-11102717B7D5}"/>
              </a:ext>
            </a:extLst>
          </p:cNvPr>
          <p:cNvGrpSpPr/>
          <p:nvPr/>
        </p:nvGrpSpPr>
        <p:grpSpPr>
          <a:xfrm>
            <a:off x="3251710" y="10038064"/>
            <a:ext cx="2003006" cy="487879"/>
            <a:chOff x="800703" y="2859644"/>
            <a:chExt cx="2003006" cy="487879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3DFF8D2-D839-834A-AE9C-B325942F5485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0C6F450-112B-644B-9BF4-ED7F1B3F1B5D}"/>
                </a:ext>
              </a:extLst>
            </p:cNvPr>
            <p:cNvSpPr txBox="1"/>
            <p:nvPr/>
          </p:nvSpPr>
          <p:spPr>
            <a:xfrm>
              <a:off x="1163080" y="2926342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交易公钥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E44AB123-348B-2F4F-910B-6D28DD9F7FA3}"/>
              </a:ext>
            </a:extLst>
          </p:cNvPr>
          <p:cNvGrpSpPr/>
          <p:nvPr/>
        </p:nvGrpSpPr>
        <p:grpSpPr>
          <a:xfrm>
            <a:off x="3251710" y="11251315"/>
            <a:ext cx="2003006" cy="487879"/>
            <a:chOff x="800703" y="2859644"/>
            <a:chExt cx="2003006" cy="487879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E111B19-6C72-5345-B520-6ED94A6D6F8D}"/>
                </a:ext>
              </a:extLst>
            </p:cNvPr>
            <p:cNvSpPr/>
            <p:nvPr/>
          </p:nvSpPr>
          <p:spPr>
            <a:xfrm>
              <a:off x="800703" y="2859644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F8A5E05-983B-BF4F-A08B-4DE7E527535E}"/>
                </a:ext>
              </a:extLst>
            </p:cNvPr>
            <p:cNvSpPr txBox="1"/>
            <p:nvPr/>
          </p:nvSpPr>
          <p:spPr>
            <a:xfrm>
              <a:off x="1248208" y="294078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输出金额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127A9AA-C1CE-C842-A415-DB25F47BA61F}"/>
              </a:ext>
            </a:extLst>
          </p:cNvPr>
          <p:cNvGrpSpPr/>
          <p:nvPr/>
        </p:nvGrpSpPr>
        <p:grpSpPr>
          <a:xfrm>
            <a:off x="3251710" y="11894900"/>
            <a:ext cx="2003006" cy="487879"/>
            <a:chOff x="815301" y="2873585"/>
            <a:chExt cx="2003006" cy="487879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DB0046F-E71A-D64D-A725-BFF2030C2431}"/>
                </a:ext>
              </a:extLst>
            </p:cNvPr>
            <p:cNvSpPr/>
            <p:nvPr/>
          </p:nvSpPr>
          <p:spPr>
            <a:xfrm>
              <a:off x="815301" y="2873585"/>
              <a:ext cx="200300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599511C-C3C4-994E-BFB1-41846F495CCA}"/>
                </a:ext>
              </a:extLst>
            </p:cNvPr>
            <p:cNvSpPr txBox="1"/>
            <p:nvPr/>
          </p:nvSpPr>
          <p:spPr>
            <a:xfrm>
              <a:off x="1129603" y="293169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目标地址 </a:t>
              </a:r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47F0F136-9068-BF48-88CB-088BE9D8CF1E}"/>
              </a:ext>
            </a:extLst>
          </p:cNvPr>
          <p:cNvSpPr/>
          <p:nvPr/>
        </p:nvSpPr>
        <p:spPr>
          <a:xfrm>
            <a:off x="3068418" y="10710611"/>
            <a:ext cx="2387439" cy="181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231F00B-89FA-8C43-98A1-E60A8868FC3F}"/>
              </a:ext>
            </a:extLst>
          </p:cNvPr>
          <p:cNvSpPr txBox="1"/>
          <p:nvPr/>
        </p:nvSpPr>
        <p:spPr>
          <a:xfrm>
            <a:off x="3094289" y="108000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交易输出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9C9CF23F-511A-1746-9FEA-4FB1CC81D154}"/>
              </a:ext>
            </a:extLst>
          </p:cNvPr>
          <p:cNvGrpSpPr/>
          <p:nvPr/>
        </p:nvGrpSpPr>
        <p:grpSpPr>
          <a:xfrm>
            <a:off x="5254716" y="10282004"/>
            <a:ext cx="1650668" cy="1492850"/>
            <a:chOff x="2067743" y="2689675"/>
            <a:chExt cx="1650668" cy="1492850"/>
          </a:xfrm>
        </p:grpSpPr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8831BB8F-43B4-514C-811A-7C51EDAAD5DE}"/>
                </a:ext>
              </a:extLst>
            </p:cNvPr>
            <p:cNvCxnSpPr>
              <a:cxnSpLocks/>
              <a:stCxn id="77" idx="1"/>
              <a:endCxn id="48" idx="3"/>
            </p:cNvCxnSpPr>
            <p:nvPr/>
          </p:nvCxnSpPr>
          <p:spPr>
            <a:xfrm flipH="1" flipV="1">
              <a:off x="2067743" y="2689675"/>
              <a:ext cx="1583598" cy="7428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线连接符 61">
              <a:extLst>
                <a:ext uri="{FF2B5EF4-FFF2-40B4-BE49-F238E27FC236}">
                  <a16:creationId xmlns:a16="http://schemas.microsoft.com/office/drawing/2014/main" id="{38DB17B2-4793-2E46-9DCC-855F2F1629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68147" y="2689677"/>
              <a:ext cx="850264" cy="1492848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9BDD0F73-A9B0-024F-ADA3-9C1503CDF313}"/>
              </a:ext>
            </a:extLst>
          </p:cNvPr>
          <p:cNvGrpSpPr/>
          <p:nvPr/>
        </p:nvGrpSpPr>
        <p:grpSpPr>
          <a:xfrm>
            <a:off x="6758348" y="11880959"/>
            <a:ext cx="2244076" cy="487879"/>
            <a:chOff x="6459108" y="4104590"/>
            <a:chExt cx="2244076" cy="487879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69D445E-9145-5E4B-994C-BBEE4EE3CF8E}"/>
                </a:ext>
              </a:extLst>
            </p:cNvPr>
            <p:cNvSpPr/>
            <p:nvPr/>
          </p:nvSpPr>
          <p:spPr>
            <a:xfrm>
              <a:off x="6459108" y="4104590"/>
              <a:ext cx="2244076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858B4971-2D6B-C649-B011-94895F9A49FC}"/>
                    </a:ext>
                  </a:extLst>
                </p:cNvPr>
                <p:cNvSpPr/>
                <p:nvPr/>
              </p:nvSpPr>
              <p:spPr>
                <a:xfrm>
                  <a:off x="6459108" y="4163860"/>
                  <a:ext cx="22440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𝑎𝑅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𝑏𝐺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3ECAD380-3862-1048-BF70-3FF357A741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108" y="4163860"/>
                  <a:ext cx="224407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A7AF23F-2273-274D-B2B3-A51B0A81F616}"/>
              </a:ext>
            </a:extLst>
          </p:cNvPr>
          <p:cNvGrpSpPr/>
          <p:nvPr/>
        </p:nvGrpSpPr>
        <p:grpSpPr>
          <a:xfrm>
            <a:off x="10259782" y="9889445"/>
            <a:ext cx="2410807" cy="827811"/>
            <a:chOff x="270477" y="4168804"/>
            <a:chExt cx="2427928" cy="827811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3B0400F-71B6-EC43-ADD5-11A8DC2CB968}"/>
                </a:ext>
              </a:extLst>
            </p:cNvPr>
            <p:cNvSpPr/>
            <p:nvPr/>
          </p:nvSpPr>
          <p:spPr>
            <a:xfrm>
              <a:off x="270477" y="4168804"/>
              <a:ext cx="2427928" cy="827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C35FA568-715D-2F4E-9AB3-F1F747B4F585}"/>
                    </a:ext>
                  </a:extLst>
                </p:cNvPr>
                <p:cNvSpPr txBox="1"/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接受者私钥</a:t>
                  </a:r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5C4EE8DB-CAA1-D144-9C08-28081ACDF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184" y="4259543"/>
                  <a:ext cx="1348336" cy="646331"/>
                </a:xfrm>
                <a:prstGeom prst="rect">
                  <a:avLst/>
                </a:prstGeom>
                <a:blipFill>
                  <a:blip r:embed="rId10"/>
                  <a:stretch>
                    <a:fillRect l="-3774" t="-3846" r="-2830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989376E-0E9B-AE4E-8FDB-E66F0C579F94}"/>
              </a:ext>
            </a:extLst>
          </p:cNvPr>
          <p:cNvGrpSpPr/>
          <p:nvPr/>
        </p:nvGrpSpPr>
        <p:grpSpPr>
          <a:xfrm>
            <a:off x="8680243" y="10289428"/>
            <a:ext cx="1579539" cy="1492854"/>
            <a:chOff x="2164011" y="-1034604"/>
            <a:chExt cx="1579539" cy="1492854"/>
          </a:xfrm>
        </p:grpSpPr>
        <p:cxnSp>
          <p:nvCxnSpPr>
            <p:cNvPr id="74" name="直线连接符 73">
              <a:extLst>
                <a:ext uri="{FF2B5EF4-FFF2-40B4-BE49-F238E27FC236}">
                  <a16:creationId xmlns:a16="http://schemas.microsoft.com/office/drawing/2014/main" id="{AF09AD44-33BC-0940-ABEA-41313DCBCFBA}"/>
                </a:ext>
              </a:extLst>
            </p:cNvPr>
            <p:cNvCxnSpPr>
              <a:cxnSpLocks/>
              <a:stCxn id="78" idx="3"/>
              <a:endCxn id="68" idx="1"/>
            </p:cNvCxnSpPr>
            <p:nvPr/>
          </p:nvCxnSpPr>
          <p:spPr>
            <a:xfrm>
              <a:off x="2164011" y="-1034604"/>
              <a:ext cx="1579539" cy="13923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线连接符 74">
              <a:extLst>
                <a:ext uri="{FF2B5EF4-FFF2-40B4-BE49-F238E27FC236}">
                  <a16:creationId xmlns:a16="http://schemas.microsoft.com/office/drawing/2014/main" id="{AD62AC43-2004-4543-BA94-513DD84025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1017" y="-1020686"/>
              <a:ext cx="772766" cy="1478936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0D2610A6-289F-E54D-A7B9-C1756799AAE2}"/>
              </a:ext>
            </a:extLst>
          </p:cNvPr>
          <p:cNvGrpSpPr/>
          <p:nvPr/>
        </p:nvGrpSpPr>
        <p:grpSpPr>
          <a:xfrm>
            <a:off x="6838314" y="10045492"/>
            <a:ext cx="1850378" cy="487879"/>
            <a:chOff x="6459108" y="4104590"/>
            <a:chExt cx="1850378" cy="487879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A1F8A83-4E97-9F41-9621-5534D0CC97B0}"/>
                </a:ext>
              </a:extLst>
            </p:cNvPr>
            <p:cNvSpPr/>
            <p:nvPr/>
          </p:nvSpPr>
          <p:spPr>
            <a:xfrm>
              <a:off x="6459108" y="4104590"/>
              <a:ext cx="1850378" cy="4878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64BA9F8C-F57F-3442-93A0-E48128CBFDF9}"/>
                    </a:ext>
                  </a:extLst>
                </p:cNvPr>
                <p:cNvSpPr/>
                <p:nvPr/>
              </p:nvSpPr>
              <p:spPr>
                <a:xfrm>
                  <a:off x="6459108" y="4163860"/>
                  <a:ext cx="184192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𝑎𝑅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843C3235-4B75-DB47-B7B2-2C39A938E7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108" y="4163860"/>
                  <a:ext cx="18419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EC45F254-38B4-414A-B16E-36811E5CBA18}"/>
                  </a:ext>
                </a:extLst>
              </p:cNvPr>
              <p:cNvSpPr/>
              <p:nvPr/>
            </p:nvSpPr>
            <p:spPr>
              <a:xfrm>
                <a:off x="8968336" y="9920094"/>
                <a:ext cx="7900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EC45F254-38B4-414A-B16E-36811E5CB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336" y="9920094"/>
                <a:ext cx="79008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BBF9929-FF34-8B4B-A2B1-18703C55093A}"/>
                  </a:ext>
                </a:extLst>
              </p:cNvPr>
              <p:cNvSpPr/>
              <p:nvPr/>
            </p:nvSpPr>
            <p:spPr>
              <a:xfrm>
                <a:off x="6117265" y="9908953"/>
                <a:ext cx="4013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BBF9929-FF34-8B4B-A2B1-18703C550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65" y="9908953"/>
                <a:ext cx="40139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427C917F-66CE-E944-85C3-91A1A704D809}"/>
              </a:ext>
            </a:extLst>
          </p:cNvPr>
          <p:cNvCxnSpPr>
            <a:cxnSpLocks/>
            <a:stCxn id="66" idx="1"/>
            <a:endCxn id="55" idx="3"/>
          </p:cNvCxnSpPr>
          <p:nvPr/>
        </p:nvCxnSpPr>
        <p:spPr>
          <a:xfrm flipH="1">
            <a:off x="5254716" y="12124895"/>
            <a:ext cx="1503632" cy="13945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258B6096-431D-8D48-AA45-155517A2B859}"/>
                  </a:ext>
                </a:extLst>
              </p:cNvPr>
              <p:cNvSpPr/>
              <p:nvPr/>
            </p:nvSpPr>
            <p:spPr>
              <a:xfrm>
                <a:off x="5656920" y="11780858"/>
                <a:ext cx="9140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258B6096-431D-8D48-AA45-155517A2B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920" y="11780858"/>
                <a:ext cx="91403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B043810C-9B80-2243-AED5-CA11F1ED902C}"/>
                  </a:ext>
                </a:extLst>
              </p:cNvPr>
              <p:cNvSpPr/>
              <p:nvPr/>
            </p:nvSpPr>
            <p:spPr>
              <a:xfrm>
                <a:off x="5950293" y="11728680"/>
                <a:ext cx="20302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B043810C-9B80-2243-AED5-CA11F1ED90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293" y="11728680"/>
                <a:ext cx="203024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本框 83">
            <a:extLst>
              <a:ext uri="{FF2B5EF4-FFF2-40B4-BE49-F238E27FC236}">
                <a16:creationId xmlns:a16="http://schemas.microsoft.com/office/drawing/2014/main" id="{30E88DBD-7025-6F44-B1DC-2A6405D4788E}"/>
              </a:ext>
            </a:extLst>
          </p:cNvPr>
          <p:cNvSpPr txBox="1"/>
          <p:nvPr/>
        </p:nvSpPr>
        <p:spPr>
          <a:xfrm>
            <a:off x="9189819" y="1173919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根据交易公钥计算交易输出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的目标地址是否对应私钥</a:t>
            </a:r>
          </a:p>
        </p:txBody>
      </p:sp>
    </p:spTree>
    <p:extLst>
      <p:ext uri="{BB962C8B-B14F-4D97-AF65-F5344CB8AC3E}">
        <p14:creationId xmlns:p14="http://schemas.microsoft.com/office/powerpoint/2010/main" val="950274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>
            <a:extLst>
              <a:ext uri="{FF2B5EF4-FFF2-40B4-BE49-F238E27FC236}">
                <a16:creationId xmlns:a16="http://schemas.microsoft.com/office/drawing/2014/main" id="{89B48BB7-8D49-2A45-8F31-1E652E8198EF}"/>
              </a:ext>
            </a:extLst>
          </p:cNvPr>
          <p:cNvSpPr/>
          <p:nvPr/>
        </p:nvSpPr>
        <p:spPr>
          <a:xfrm>
            <a:off x="3120363" y="5920291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发起者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BD887C0-98D0-F64F-9E83-75F445779A6E}"/>
              </a:ext>
            </a:extLst>
          </p:cNvPr>
          <p:cNvSpPr/>
          <p:nvPr/>
        </p:nvSpPr>
        <p:spPr>
          <a:xfrm>
            <a:off x="9963519" y="6158789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C70575C-8467-0C43-A165-69EA0385C237}"/>
              </a:ext>
            </a:extLst>
          </p:cNvPr>
          <p:cNvCxnSpPr/>
          <p:nvPr/>
        </p:nvCxnSpPr>
        <p:spPr>
          <a:xfrm flipV="1">
            <a:off x="5125318" y="5309702"/>
            <a:ext cx="1128153" cy="1078676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11F5219-ED9D-934E-B239-C79937F0D39F}"/>
                  </a:ext>
                </a:extLst>
              </p:cNvPr>
              <p:cNvSpPr txBox="1"/>
              <p:nvPr/>
            </p:nvSpPr>
            <p:spPr>
              <a:xfrm>
                <a:off x="3203137" y="5293868"/>
                <a:ext cx="2486257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𝑒𝑛𝑡𝑟𝑦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𝑚𝑖𝑑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𝑒𝑥𝑖𝑡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11F5219-ED9D-934E-B239-C79937F0D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137" y="5293868"/>
                <a:ext cx="2486257" cy="414537"/>
              </a:xfrm>
              <a:prstGeom prst="rect">
                <a:avLst/>
              </a:prstGeom>
              <a:blipFill>
                <a:blip r:embed="rId2"/>
                <a:stretch>
                  <a:fillRect l="-1531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11C8C60-5FD4-6B4E-99FE-227877B6DC49}"/>
                  </a:ext>
                </a:extLst>
              </p:cNvPr>
              <p:cNvSpPr/>
              <p:nvPr/>
            </p:nvSpPr>
            <p:spPr>
              <a:xfrm>
                <a:off x="7526882" y="4860508"/>
                <a:ext cx="1789271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𝑒𝑥𝑖𝑡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11C8C60-5FD4-6B4E-99FE-227877B6D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882" y="4860508"/>
                <a:ext cx="1789271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57B67A4-FEC7-6245-8E66-DBA05BAF17C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44299" y="5269906"/>
            <a:ext cx="1288290" cy="57913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803E5097-6881-BE4C-B2D2-A7780F2168BA}"/>
              </a:ext>
            </a:extLst>
          </p:cNvPr>
          <p:cNvCxnSpPr>
            <a:cxnSpLocks/>
          </p:cNvCxnSpPr>
          <p:nvPr/>
        </p:nvCxnSpPr>
        <p:spPr>
          <a:xfrm flipH="1">
            <a:off x="7167871" y="6220145"/>
            <a:ext cx="1375561" cy="1323952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654E2C3-9611-724A-A0BC-534474673EBB}"/>
                  </a:ext>
                </a:extLst>
              </p:cNvPr>
              <p:cNvSpPr/>
              <p:nvPr/>
            </p:nvSpPr>
            <p:spPr>
              <a:xfrm>
                <a:off x="6793336" y="6554305"/>
                <a:ext cx="11113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𝑒𝑥𝑖𝑡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654E2C3-9611-724A-A0BC-534474673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336" y="6554305"/>
                <a:ext cx="11113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8C93D72-2BF4-3943-AE8D-29DE4CB81B52}"/>
              </a:ext>
            </a:extLst>
          </p:cNvPr>
          <p:cNvCxnSpPr>
            <a:cxnSpLocks/>
          </p:cNvCxnSpPr>
          <p:nvPr/>
        </p:nvCxnSpPr>
        <p:spPr>
          <a:xfrm flipV="1">
            <a:off x="7370934" y="6647656"/>
            <a:ext cx="2481746" cy="1072458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96DC037-1C27-BA48-91AA-84B547AE00DB}"/>
                  </a:ext>
                </a:extLst>
              </p:cNvPr>
              <p:cNvSpPr/>
              <p:nvPr/>
            </p:nvSpPr>
            <p:spPr>
              <a:xfrm>
                <a:off x="9044804" y="7028656"/>
                <a:ext cx="449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96DC037-1C27-BA48-91AA-84B547AE0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804" y="7028656"/>
                <a:ext cx="4499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57366A06-BB1F-6E4E-BCEE-23888D91042B}"/>
              </a:ext>
            </a:extLst>
          </p:cNvPr>
          <p:cNvSpPr txBox="1"/>
          <p:nvPr/>
        </p:nvSpPr>
        <p:spPr>
          <a:xfrm>
            <a:off x="5951632" y="4619170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入口节点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2ED5691-B8E7-C049-A45F-D4C7A73E92E6}"/>
              </a:ext>
            </a:extLst>
          </p:cNvPr>
          <p:cNvSpPr txBox="1"/>
          <p:nvPr/>
        </p:nvSpPr>
        <p:spPr>
          <a:xfrm>
            <a:off x="9125185" y="5309702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中继节点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1603AF7-E99C-2443-8A79-435E65D5C0F6}"/>
              </a:ext>
            </a:extLst>
          </p:cNvPr>
          <p:cNvSpPr txBox="1"/>
          <p:nvPr/>
        </p:nvSpPr>
        <p:spPr>
          <a:xfrm>
            <a:off x="6303674" y="8458497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出口节点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7C99F2F-81FA-1146-8601-8F273E1E6125}"/>
              </a:ext>
            </a:extLst>
          </p:cNvPr>
          <p:cNvSpPr/>
          <p:nvPr/>
        </p:nvSpPr>
        <p:spPr>
          <a:xfrm>
            <a:off x="3446936" y="7432416"/>
            <a:ext cx="1211283" cy="449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目录节点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4FD53E2-459C-1448-8A09-173BF04DAE9F}"/>
              </a:ext>
            </a:extLst>
          </p:cNvPr>
          <p:cNvCxnSpPr/>
          <p:nvPr/>
        </p:nvCxnSpPr>
        <p:spPr>
          <a:xfrm>
            <a:off x="4052575" y="6842216"/>
            <a:ext cx="0" cy="424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04F74B7-8592-D24C-9541-00F0B4D7F712}"/>
              </a:ext>
            </a:extLst>
          </p:cNvPr>
          <p:cNvSpPr/>
          <p:nvPr/>
        </p:nvSpPr>
        <p:spPr>
          <a:xfrm>
            <a:off x="2420397" y="6897820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中转接点列表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25" name="图形 24" descr="便携式计算机">
            <a:extLst>
              <a:ext uri="{FF2B5EF4-FFF2-40B4-BE49-F238E27FC236}">
                <a16:creationId xmlns:a16="http://schemas.microsoft.com/office/drawing/2014/main" id="{A5189BC2-4525-C641-9549-7950CCB4F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9899" y="4812706"/>
            <a:ext cx="914400" cy="914400"/>
          </a:xfrm>
          <a:prstGeom prst="rect">
            <a:avLst/>
          </a:prstGeom>
        </p:spPr>
      </p:pic>
      <p:pic>
        <p:nvPicPr>
          <p:cNvPr id="26" name="图形 25" descr="便携式计算机">
            <a:extLst>
              <a:ext uri="{FF2B5EF4-FFF2-40B4-BE49-F238E27FC236}">
                <a16:creationId xmlns:a16="http://schemas.microsoft.com/office/drawing/2014/main" id="{68DCC487-931A-A94A-A1B5-9670BDFE0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3718" y="5539221"/>
            <a:ext cx="914400" cy="914400"/>
          </a:xfrm>
          <a:prstGeom prst="rect">
            <a:avLst/>
          </a:prstGeom>
        </p:spPr>
      </p:pic>
      <p:pic>
        <p:nvPicPr>
          <p:cNvPr id="27" name="图形 26" descr="便携式计算机">
            <a:extLst>
              <a:ext uri="{FF2B5EF4-FFF2-40B4-BE49-F238E27FC236}">
                <a16:creationId xmlns:a16="http://schemas.microsoft.com/office/drawing/2014/main" id="{01CD4872-B507-364E-A7C5-19D4EC9218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2725" y="7486638"/>
            <a:ext cx="914400" cy="914400"/>
          </a:xfrm>
          <a:prstGeom prst="rect">
            <a:avLst/>
          </a:prstGeom>
        </p:spPr>
      </p:pic>
      <p:pic>
        <p:nvPicPr>
          <p:cNvPr id="33" name="图形 32" descr="便携式计算机">
            <a:extLst>
              <a:ext uri="{FF2B5EF4-FFF2-40B4-BE49-F238E27FC236}">
                <a16:creationId xmlns:a16="http://schemas.microsoft.com/office/drawing/2014/main" id="{F26C2BF7-02F4-0845-BC3F-859BED712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3022" y="6554305"/>
            <a:ext cx="914400" cy="914400"/>
          </a:xfrm>
          <a:prstGeom prst="rect">
            <a:avLst/>
          </a:prstGeom>
        </p:spPr>
      </p:pic>
      <p:pic>
        <p:nvPicPr>
          <p:cNvPr id="36" name="图形 35" descr="便携式计算机">
            <a:extLst>
              <a:ext uri="{FF2B5EF4-FFF2-40B4-BE49-F238E27FC236}">
                <a16:creationId xmlns:a16="http://schemas.microsoft.com/office/drawing/2014/main" id="{4E135F94-5E2F-D84D-8514-0F0DCA2B9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1517" y="74866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62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圆角矩形 76">
            <a:extLst>
              <a:ext uri="{FF2B5EF4-FFF2-40B4-BE49-F238E27FC236}">
                <a16:creationId xmlns:a16="http://schemas.microsoft.com/office/drawing/2014/main" id="{60CE6012-8397-144C-AC20-A537825067ED}"/>
              </a:ext>
            </a:extLst>
          </p:cNvPr>
          <p:cNvSpPr/>
          <p:nvPr/>
        </p:nvSpPr>
        <p:spPr>
          <a:xfrm>
            <a:off x="2409490" y="5841322"/>
            <a:ext cx="2575299" cy="193107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            发送者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E944CA7C-5171-4C4C-8983-9DBBD7D731A5}"/>
              </a:ext>
            </a:extLst>
          </p:cNvPr>
          <p:cNvSpPr/>
          <p:nvPr/>
        </p:nvSpPr>
        <p:spPr>
          <a:xfrm>
            <a:off x="12004023" y="5316964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接受者输入隧道</a:t>
            </a:r>
          </a:p>
        </p:txBody>
      </p: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438197DB-3C4D-CF4A-B17A-7D4ADE416275}"/>
              </a:ext>
            </a:extLst>
          </p:cNvPr>
          <p:cNvCxnSpPr>
            <a:cxnSpLocks/>
            <a:endCxn id="93" idx="1"/>
          </p:cNvCxnSpPr>
          <p:nvPr/>
        </p:nvCxnSpPr>
        <p:spPr>
          <a:xfrm flipV="1">
            <a:off x="5179300" y="5697915"/>
            <a:ext cx="1050599" cy="775697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0EF84568-E3C8-9A49-A1C8-70D3E6B5A7BF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 flipV="1">
            <a:off x="7144299" y="5687079"/>
            <a:ext cx="1010308" cy="10836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E6A026C2-BF17-D045-AF5A-58E601373484}"/>
              </a:ext>
            </a:extLst>
          </p:cNvPr>
          <p:cNvSpPr/>
          <p:nvPr/>
        </p:nvSpPr>
        <p:spPr>
          <a:xfrm>
            <a:off x="3379928" y="7068167"/>
            <a:ext cx="1334069" cy="449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本地数据库</a:t>
            </a:r>
          </a:p>
        </p:txBody>
      </p: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6C87248E-DE7D-2D42-A0AE-DE8C99CD6E1A}"/>
              </a:ext>
            </a:extLst>
          </p:cNvPr>
          <p:cNvCxnSpPr/>
          <p:nvPr/>
        </p:nvCxnSpPr>
        <p:spPr>
          <a:xfrm>
            <a:off x="4052575" y="6463393"/>
            <a:ext cx="0" cy="424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3" name="图形 92" descr="便携式计算机">
            <a:extLst>
              <a:ext uri="{FF2B5EF4-FFF2-40B4-BE49-F238E27FC236}">
                <a16:creationId xmlns:a16="http://schemas.microsoft.com/office/drawing/2014/main" id="{DBD49152-8F29-E246-9049-321A282BD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9899" y="5240715"/>
            <a:ext cx="914400" cy="914400"/>
          </a:xfrm>
          <a:prstGeom prst="rect">
            <a:avLst/>
          </a:prstGeom>
        </p:spPr>
      </p:pic>
      <p:pic>
        <p:nvPicPr>
          <p:cNvPr id="94" name="图形 93" descr="便携式计算机">
            <a:extLst>
              <a:ext uri="{FF2B5EF4-FFF2-40B4-BE49-F238E27FC236}">
                <a16:creationId xmlns:a16="http://schemas.microsoft.com/office/drawing/2014/main" id="{E60CFB8C-8853-0F4E-AB17-7E14C41F9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4607" y="5229879"/>
            <a:ext cx="914400" cy="914400"/>
          </a:xfrm>
          <a:prstGeom prst="rect">
            <a:avLst/>
          </a:prstGeom>
        </p:spPr>
      </p:pic>
      <p:pic>
        <p:nvPicPr>
          <p:cNvPr id="96" name="图形 95" descr="便携式计算机">
            <a:extLst>
              <a:ext uri="{FF2B5EF4-FFF2-40B4-BE49-F238E27FC236}">
                <a16:creationId xmlns:a16="http://schemas.microsoft.com/office/drawing/2014/main" id="{DBACE4F9-DE6D-5348-931B-A7FF93E77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9315" y="5229879"/>
            <a:ext cx="914400" cy="9144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57161BF-3382-CA43-94D1-658BAC3B8807}"/>
              </a:ext>
            </a:extLst>
          </p:cNvPr>
          <p:cNvSpPr/>
          <p:nvPr/>
        </p:nvSpPr>
        <p:spPr>
          <a:xfrm>
            <a:off x="2433377" y="6491195"/>
            <a:ext cx="1587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其他节点信息</a:t>
            </a:r>
          </a:p>
        </p:txBody>
      </p: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4E9A78A9-CA81-C345-8082-4657E135AE66}"/>
              </a:ext>
            </a:extLst>
          </p:cNvPr>
          <p:cNvCxnSpPr>
            <a:cxnSpLocks/>
            <a:stCxn id="94" idx="3"/>
            <a:endCxn id="96" idx="1"/>
          </p:cNvCxnSpPr>
          <p:nvPr/>
        </p:nvCxnSpPr>
        <p:spPr>
          <a:xfrm>
            <a:off x="9069007" y="5687079"/>
            <a:ext cx="1010308" cy="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52442004-2BD9-BC4D-8B9B-27430118D105}"/>
              </a:ext>
            </a:extLst>
          </p:cNvPr>
          <p:cNvCxnSpPr>
            <a:cxnSpLocks/>
            <a:stCxn id="96" idx="3"/>
            <a:endCxn id="78" idx="1"/>
          </p:cNvCxnSpPr>
          <p:nvPr/>
        </p:nvCxnSpPr>
        <p:spPr>
          <a:xfrm>
            <a:off x="10993715" y="5687079"/>
            <a:ext cx="1010308" cy="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6F6AA093-FE52-8B49-B460-2A9A8B35D155}"/>
              </a:ext>
            </a:extLst>
          </p:cNvPr>
          <p:cNvSpPr/>
          <p:nvPr/>
        </p:nvSpPr>
        <p:spPr>
          <a:xfrm>
            <a:off x="6995978" y="487138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发送者输出隧道</a:t>
            </a:r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4E937EEA-60F4-324D-B844-D44FAE26FE83}"/>
              </a:ext>
            </a:extLst>
          </p:cNvPr>
          <p:cNvSpPr/>
          <p:nvPr/>
        </p:nvSpPr>
        <p:spPr>
          <a:xfrm>
            <a:off x="12004023" y="7600814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接受者输出隧道</a:t>
            </a:r>
          </a:p>
        </p:txBody>
      </p: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4E3D577B-8B1E-D343-89B7-6CF82EE0DF5E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 flipV="1">
            <a:off x="7144299" y="7970929"/>
            <a:ext cx="1010308" cy="10836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" name="图形 111" descr="便携式计算机">
            <a:extLst>
              <a:ext uri="{FF2B5EF4-FFF2-40B4-BE49-F238E27FC236}">
                <a16:creationId xmlns:a16="http://schemas.microsoft.com/office/drawing/2014/main" id="{9F31FE4B-DFFC-B747-AB93-AF0188E41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9899" y="7524565"/>
            <a:ext cx="914400" cy="914400"/>
          </a:xfrm>
          <a:prstGeom prst="rect">
            <a:avLst/>
          </a:prstGeom>
        </p:spPr>
      </p:pic>
      <p:pic>
        <p:nvPicPr>
          <p:cNvPr id="113" name="图形 112" descr="便携式计算机">
            <a:extLst>
              <a:ext uri="{FF2B5EF4-FFF2-40B4-BE49-F238E27FC236}">
                <a16:creationId xmlns:a16="http://schemas.microsoft.com/office/drawing/2014/main" id="{51BA4823-7B80-7344-B941-34C77F78F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4607" y="7513729"/>
            <a:ext cx="914400" cy="914400"/>
          </a:xfrm>
          <a:prstGeom prst="rect">
            <a:avLst/>
          </a:prstGeom>
        </p:spPr>
      </p:pic>
      <p:pic>
        <p:nvPicPr>
          <p:cNvPr id="114" name="图形 113" descr="便携式计算机">
            <a:extLst>
              <a:ext uri="{FF2B5EF4-FFF2-40B4-BE49-F238E27FC236}">
                <a16:creationId xmlns:a16="http://schemas.microsoft.com/office/drawing/2014/main" id="{0EB5A10D-D443-E447-BB4F-9AD51049D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9315" y="7513729"/>
            <a:ext cx="914400" cy="914400"/>
          </a:xfrm>
          <a:prstGeom prst="rect">
            <a:avLst/>
          </a:prstGeom>
        </p:spPr>
      </p:pic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B103DB3B-6182-B841-B298-DD3D285F5C36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9069007" y="7970929"/>
            <a:ext cx="1010308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FE325E5B-6ABF-6249-A617-39BDD469780B}"/>
              </a:ext>
            </a:extLst>
          </p:cNvPr>
          <p:cNvCxnSpPr>
            <a:cxnSpLocks/>
            <a:stCxn id="114" idx="3"/>
            <a:endCxn id="110" idx="1"/>
          </p:cNvCxnSpPr>
          <p:nvPr/>
        </p:nvCxnSpPr>
        <p:spPr>
          <a:xfrm>
            <a:off x="10993715" y="7970929"/>
            <a:ext cx="1010308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EA5B58E0-E620-604E-BAA3-10A497471CAE}"/>
              </a:ext>
            </a:extLst>
          </p:cNvPr>
          <p:cNvCxnSpPr>
            <a:cxnSpLocks/>
            <a:stCxn id="112" idx="1"/>
          </p:cNvCxnSpPr>
          <p:nvPr/>
        </p:nvCxnSpPr>
        <p:spPr>
          <a:xfrm flipH="1" flipV="1">
            <a:off x="5121625" y="7267152"/>
            <a:ext cx="1108274" cy="714613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矩形 119">
            <a:extLst>
              <a:ext uri="{FF2B5EF4-FFF2-40B4-BE49-F238E27FC236}">
                <a16:creationId xmlns:a16="http://schemas.microsoft.com/office/drawing/2014/main" id="{D4E266FF-84F0-C248-98B3-A67179D8F988}"/>
              </a:ext>
            </a:extLst>
          </p:cNvPr>
          <p:cNvSpPr/>
          <p:nvPr/>
        </p:nvSpPr>
        <p:spPr>
          <a:xfrm>
            <a:off x="6995978" y="720606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发送者输入隧道</a:t>
            </a:r>
          </a:p>
        </p:txBody>
      </p:sp>
    </p:spTree>
    <p:extLst>
      <p:ext uri="{BB962C8B-B14F-4D97-AF65-F5344CB8AC3E}">
        <p14:creationId xmlns:p14="http://schemas.microsoft.com/office/powerpoint/2010/main" val="1636425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 descr="IMG_256">
            <a:extLst>
              <a:ext uri="{FF2B5EF4-FFF2-40B4-BE49-F238E27FC236}">
                <a16:creationId xmlns:a16="http://schemas.microsoft.com/office/drawing/2014/main" id="{6D52FAD1-4BC5-CD43-9AB3-4E96DC11DF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3021742" y="4243649"/>
            <a:ext cx="3787319" cy="55700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54B7B84A-C570-6B4B-BC81-FA302182FC75}"/>
              </a:ext>
            </a:extLst>
          </p:cNvPr>
          <p:cNvSpPr/>
          <p:nvPr/>
        </p:nvSpPr>
        <p:spPr>
          <a:xfrm>
            <a:off x="4797460" y="5131402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</a:p>
          <a:p>
            <a:pPr algn="ctr"/>
            <a:r>
              <a:rPr kumimoji="1" lang="zh-CN" altLang="en-US" sz="1200" dirty="0"/>
              <a:t>托管账户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7A34ED-A5BE-004D-93B4-8B37A70D5186}"/>
              </a:ext>
            </a:extLst>
          </p:cNvPr>
          <p:cNvSpPr/>
          <p:nvPr/>
        </p:nvSpPr>
        <p:spPr>
          <a:xfrm>
            <a:off x="2058387" y="469700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托管资产</a:t>
            </a:r>
            <a:endParaRPr lang="zh-CN" altLang="en-US" sz="1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94E997-750A-5D41-9DD2-2D642AD238B5}"/>
              </a:ext>
            </a:extLst>
          </p:cNvPr>
          <p:cNvSpPr/>
          <p:nvPr/>
        </p:nvSpPr>
        <p:spPr>
          <a:xfrm>
            <a:off x="4357231" y="3868776"/>
            <a:ext cx="760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dirty="0"/>
              <a:t>用户 </a:t>
            </a:r>
            <a:r>
              <a:rPr kumimoji="1" lang="en-US" altLang="zh-CN" sz="1600" dirty="0"/>
              <a:t>A</a:t>
            </a:r>
            <a:endParaRPr kumimoji="1" lang="zh-CN" altLang="en-US" sz="16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F3305C8-EA25-A14D-9BEC-F28FCD209193}"/>
              </a:ext>
            </a:extLst>
          </p:cNvPr>
          <p:cNvSpPr/>
          <p:nvPr/>
        </p:nvSpPr>
        <p:spPr>
          <a:xfrm>
            <a:off x="6353963" y="3855709"/>
            <a:ext cx="7537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dirty="0"/>
              <a:t>用户 </a:t>
            </a:r>
            <a:r>
              <a:rPr kumimoji="1" lang="en-US" altLang="zh-CN" sz="1600" dirty="0"/>
              <a:t>B</a:t>
            </a:r>
            <a:endParaRPr kumimoji="1" lang="zh-CN" altLang="en-US" sz="1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BB5AD2-1DF9-2548-BF49-802EB679BECF}"/>
              </a:ext>
            </a:extLst>
          </p:cNvPr>
          <p:cNvSpPr/>
          <p:nvPr/>
        </p:nvSpPr>
        <p:spPr>
          <a:xfrm>
            <a:off x="4195871" y="4247035"/>
            <a:ext cx="1082867" cy="372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托管资产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85A6ED6-17BE-334B-8942-572C92CC1495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737303" y="4619668"/>
            <a:ext cx="449638" cy="49324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50870E1B-2B90-1E43-BF2E-7B45EAA18095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6259973" y="4619668"/>
            <a:ext cx="470856" cy="49324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335CF65C-4F8B-8846-B689-F4DCBE49C93D}"/>
              </a:ext>
            </a:extLst>
          </p:cNvPr>
          <p:cNvSpPr/>
          <p:nvPr/>
        </p:nvSpPr>
        <p:spPr>
          <a:xfrm>
            <a:off x="6189397" y="4247035"/>
            <a:ext cx="1082867" cy="372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托管资产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96335336-CED4-5743-AD09-36F84B1E94F3}"/>
              </a:ext>
            </a:extLst>
          </p:cNvPr>
          <p:cNvSpPr/>
          <p:nvPr/>
        </p:nvSpPr>
        <p:spPr>
          <a:xfrm>
            <a:off x="3411435" y="6288001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CA92B5B-B80C-B54A-8A0C-1D9EE9467734}"/>
              </a:ext>
            </a:extLst>
          </p:cNvPr>
          <p:cNvSpPr/>
          <p:nvPr/>
        </p:nvSpPr>
        <p:spPr>
          <a:xfrm>
            <a:off x="3411433" y="6011004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82D30E5-CC9B-1249-ADE4-6EB5151330AE}"/>
              </a:ext>
            </a:extLst>
          </p:cNvPr>
          <p:cNvSpPr/>
          <p:nvPr/>
        </p:nvSpPr>
        <p:spPr>
          <a:xfrm>
            <a:off x="3411435" y="6833693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959227B-3C22-CB4D-95C8-BB646D61B14D}"/>
              </a:ext>
            </a:extLst>
          </p:cNvPr>
          <p:cNvSpPr/>
          <p:nvPr/>
        </p:nvSpPr>
        <p:spPr>
          <a:xfrm>
            <a:off x="3411435" y="7715293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451EF20-00B2-A444-B38D-D610FD4EE86A}"/>
              </a:ext>
            </a:extLst>
          </p:cNvPr>
          <p:cNvSpPr/>
          <p:nvPr/>
        </p:nvSpPr>
        <p:spPr>
          <a:xfrm>
            <a:off x="3411435" y="7983070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EBB0FD5-C95B-7B47-97C2-C5DBC3274625}"/>
              </a:ext>
            </a:extLst>
          </p:cNvPr>
          <p:cNvSpPr/>
          <p:nvPr/>
        </p:nvSpPr>
        <p:spPr>
          <a:xfrm>
            <a:off x="3411435" y="8528762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1DB4FAB-50F1-E748-9CF1-7CD1D886F778}"/>
              </a:ext>
            </a:extLst>
          </p:cNvPr>
          <p:cNvCxnSpPr>
            <a:cxnSpLocks/>
          </p:cNvCxnSpPr>
          <p:nvPr/>
        </p:nvCxnSpPr>
        <p:spPr>
          <a:xfrm flipH="1" flipV="1">
            <a:off x="5551077" y="7239978"/>
            <a:ext cx="0" cy="24855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A7C23EB3-90BC-D848-B27A-C21F8ACF982A}"/>
              </a:ext>
            </a:extLst>
          </p:cNvPr>
          <p:cNvCxnSpPr>
            <a:cxnSpLocks/>
          </p:cNvCxnSpPr>
          <p:nvPr/>
        </p:nvCxnSpPr>
        <p:spPr>
          <a:xfrm flipH="1">
            <a:off x="5247608" y="8255916"/>
            <a:ext cx="306116" cy="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C632A8F-D573-7E47-B489-E57E8CAFF75B}"/>
              </a:ext>
            </a:extLst>
          </p:cNvPr>
          <p:cNvSpPr/>
          <p:nvPr/>
        </p:nvSpPr>
        <p:spPr>
          <a:xfrm>
            <a:off x="2058387" y="711775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承诺交易</a:t>
            </a:r>
            <a:endParaRPr lang="zh-CN" altLang="en-US" sz="1600" dirty="0"/>
          </a:p>
        </p:txBody>
      </p: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0300B88A-E46A-1E4A-9BCC-0863467D3BE7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4329523" y="5677095"/>
            <a:ext cx="605095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1365E911-5D45-5E4A-B92E-D7F4776F9D4D}"/>
              </a:ext>
            </a:extLst>
          </p:cNvPr>
          <p:cNvSpPr/>
          <p:nvPr/>
        </p:nvSpPr>
        <p:spPr>
          <a:xfrm>
            <a:off x="6320642" y="6288001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53FD4A9-7F5E-824B-AFC8-4E4849A97327}"/>
              </a:ext>
            </a:extLst>
          </p:cNvPr>
          <p:cNvSpPr/>
          <p:nvPr/>
        </p:nvSpPr>
        <p:spPr>
          <a:xfrm>
            <a:off x="6320641" y="6011004"/>
            <a:ext cx="7328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200" dirty="0"/>
              <a:t>C1b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D7A95BB-3127-5048-8EDB-8EB87677C2E4}"/>
              </a:ext>
            </a:extLst>
          </p:cNvPr>
          <p:cNvSpPr/>
          <p:nvPr/>
        </p:nvSpPr>
        <p:spPr>
          <a:xfrm>
            <a:off x="6320642" y="6833693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B2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26723E4-A903-874E-8F54-FFF5FB080710}"/>
              </a:ext>
            </a:extLst>
          </p:cNvPr>
          <p:cNvSpPr/>
          <p:nvPr/>
        </p:nvSpPr>
        <p:spPr>
          <a:xfrm>
            <a:off x="6320642" y="7715293"/>
            <a:ext cx="8290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RD1b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71483A4-58DC-6445-8607-367D73256EBF}"/>
              </a:ext>
            </a:extLst>
          </p:cNvPr>
          <p:cNvSpPr/>
          <p:nvPr/>
        </p:nvSpPr>
        <p:spPr>
          <a:xfrm>
            <a:off x="6320642" y="7983070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B2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5A24439-33FA-D54C-AA38-10C465AA838E}"/>
              </a:ext>
            </a:extLst>
          </p:cNvPr>
          <p:cNvSpPr/>
          <p:nvPr/>
        </p:nvSpPr>
        <p:spPr>
          <a:xfrm>
            <a:off x="6320642" y="8528762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200" dirty="0"/>
              <a:t> </a:t>
            </a:r>
            <a:r>
              <a:rPr kumimoji="1" lang="zh-CN" altLang="en-US" sz="1200" dirty="0"/>
              <a:t>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CE32853B-AF2E-7249-A60E-E936E7644A05}"/>
              </a:ext>
            </a:extLst>
          </p:cNvPr>
          <p:cNvCxnSpPr>
            <a:cxnSpLocks/>
          </p:cNvCxnSpPr>
          <p:nvPr/>
        </p:nvCxnSpPr>
        <p:spPr>
          <a:xfrm flipH="1">
            <a:off x="8156815" y="7239977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BD7920B1-704C-0E47-8C5A-A568279D8A68}"/>
              </a:ext>
            </a:extLst>
          </p:cNvPr>
          <p:cNvCxnSpPr>
            <a:cxnSpLocks/>
          </p:cNvCxnSpPr>
          <p:nvPr/>
        </p:nvCxnSpPr>
        <p:spPr>
          <a:xfrm flipV="1">
            <a:off x="8462931" y="7239978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C825C4B7-329B-E548-B6AD-7F75A849F1A3}"/>
              </a:ext>
            </a:extLst>
          </p:cNvPr>
          <p:cNvCxnSpPr>
            <a:cxnSpLocks/>
          </p:cNvCxnSpPr>
          <p:nvPr/>
        </p:nvCxnSpPr>
        <p:spPr>
          <a:xfrm flipH="1">
            <a:off x="8156815" y="8255916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66206D1E-2174-134F-9E39-F8BD5C3AA61D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6505837" y="5677095"/>
            <a:ext cx="732893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矩形 114">
            <a:extLst>
              <a:ext uri="{FF2B5EF4-FFF2-40B4-BE49-F238E27FC236}">
                <a16:creationId xmlns:a16="http://schemas.microsoft.com/office/drawing/2014/main" id="{24378BA8-461B-3740-AB91-A2925AF064F0}"/>
              </a:ext>
            </a:extLst>
          </p:cNvPr>
          <p:cNvSpPr/>
          <p:nvPr/>
        </p:nvSpPr>
        <p:spPr>
          <a:xfrm>
            <a:off x="3408788" y="9184936"/>
            <a:ext cx="8114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BR1a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AF19FDF2-A61C-914C-9269-F6A3DDC83A83}"/>
              </a:ext>
            </a:extLst>
          </p:cNvPr>
          <p:cNvSpPr/>
          <p:nvPr/>
        </p:nvSpPr>
        <p:spPr>
          <a:xfrm>
            <a:off x="3408788" y="9452713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9FC359C9-9745-664C-919C-542D936CDEAA}"/>
              </a:ext>
            </a:extLst>
          </p:cNvPr>
          <p:cNvSpPr/>
          <p:nvPr/>
        </p:nvSpPr>
        <p:spPr>
          <a:xfrm>
            <a:off x="3408788" y="9998405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1</a:t>
            </a:r>
            <a:r>
              <a:rPr kumimoji="1" lang="zh-CN" altLang="en-US" sz="1200" dirty="0"/>
              <a:t>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7003EDCB-296C-604D-A6CF-DA2DB38EF372}"/>
              </a:ext>
            </a:extLst>
          </p:cNvPr>
          <p:cNvCxnSpPr>
            <a:cxnSpLocks/>
          </p:cNvCxnSpPr>
          <p:nvPr/>
        </p:nvCxnSpPr>
        <p:spPr>
          <a:xfrm flipH="1">
            <a:off x="5244961" y="9725559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9540575F-966F-DA4E-8035-AC15D643CE92}"/>
              </a:ext>
            </a:extLst>
          </p:cNvPr>
          <p:cNvSpPr/>
          <p:nvPr/>
        </p:nvSpPr>
        <p:spPr>
          <a:xfrm>
            <a:off x="2054660" y="972555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违约补救</a:t>
            </a:r>
            <a:endParaRPr lang="zh-CN" altLang="en-US" sz="1600" dirty="0"/>
          </a:p>
        </p:txBody>
      </p: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097BA560-C53E-F246-A588-4F33CE6ECBD1}"/>
              </a:ext>
            </a:extLst>
          </p:cNvPr>
          <p:cNvCxnSpPr>
            <a:cxnSpLocks/>
          </p:cNvCxnSpPr>
          <p:nvPr/>
        </p:nvCxnSpPr>
        <p:spPr>
          <a:xfrm flipH="1">
            <a:off x="5244961" y="7239977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7130F840-6B0C-C941-A0C1-6B47A142631F}"/>
              </a:ext>
            </a:extLst>
          </p:cNvPr>
          <p:cNvCxnSpPr>
            <a:cxnSpLocks/>
          </p:cNvCxnSpPr>
          <p:nvPr/>
        </p:nvCxnSpPr>
        <p:spPr>
          <a:xfrm>
            <a:off x="8156815" y="5677094"/>
            <a:ext cx="2077072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A341D471-6196-0C43-9C36-C9737EA761B9}"/>
              </a:ext>
            </a:extLst>
          </p:cNvPr>
          <p:cNvSpPr/>
          <p:nvPr/>
        </p:nvSpPr>
        <p:spPr>
          <a:xfrm>
            <a:off x="8079835" y="5248038"/>
            <a:ext cx="2157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dirty="0"/>
              <a:t>用户 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支付</a:t>
            </a:r>
            <a:r>
              <a:rPr kumimoji="1" lang="en-US" altLang="zh-CN" sz="1600" dirty="0"/>
              <a:t>0.1</a:t>
            </a:r>
            <a:r>
              <a:rPr kumimoji="1" lang="zh-CN" altLang="en-US" sz="1600" dirty="0"/>
              <a:t>给用户</a:t>
            </a:r>
            <a:r>
              <a:rPr kumimoji="1" lang="en-US" altLang="zh-CN" sz="1600" dirty="0"/>
              <a:t>B</a:t>
            </a:r>
            <a:endParaRPr kumimoji="1" lang="zh-CN" altLang="en-US" sz="1600" dirty="0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B678AE38-0213-E144-AA7F-383B069A33C8}"/>
              </a:ext>
            </a:extLst>
          </p:cNvPr>
          <p:cNvSpPr/>
          <p:nvPr/>
        </p:nvSpPr>
        <p:spPr>
          <a:xfrm>
            <a:off x="11462927" y="514446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</a:p>
          <a:p>
            <a:pPr algn="ctr"/>
            <a:r>
              <a:rPr kumimoji="1" lang="zh-CN" altLang="en-US" sz="1200" dirty="0"/>
              <a:t>托管账户</a:t>
            </a: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AF6A9037-6C79-0D49-9E1A-114D815DA18F}"/>
              </a:ext>
            </a:extLst>
          </p:cNvPr>
          <p:cNvSpPr/>
          <p:nvPr/>
        </p:nvSpPr>
        <p:spPr>
          <a:xfrm>
            <a:off x="10076902" y="630106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256BFFA3-057F-8D4A-8FFB-F3715E3AE0E4}"/>
              </a:ext>
            </a:extLst>
          </p:cNvPr>
          <p:cNvSpPr/>
          <p:nvPr/>
        </p:nvSpPr>
        <p:spPr>
          <a:xfrm>
            <a:off x="10076900" y="6024071"/>
            <a:ext cx="7264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E4F84DCE-4ACE-7047-A675-E3E21F871067}"/>
              </a:ext>
            </a:extLst>
          </p:cNvPr>
          <p:cNvSpPr/>
          <p:nvPr/>
        </p:nvSpPr>
        <p:spPr>
          <a:xfrm>
            <a:off x="10076902" y="684676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A3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0.4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0.6</a:t>
            </a:r>
            <a:endParaRPr kumimoji="1" lang="zh-CN" altLang="en-US" sz="1200" dirty="0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E1CC9D4E-E2A5-D840-B7AF-47F7DB6CD546}"/>
              </a:ext>
            </a:extLst>
          </p:cNvPr>
          <p:cNvSpPr/>
          <p:nvPr/>
        </p:nvSpPr>
        <p:spPr>
          <a:xfrm>
            <a:off x="10076902" y="7728360"/>
            <a:ext cx="8226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DC21E0EE-55DD-B543-9C6B-0CA7F4A502A9}"/>
              </a:ext>
            </a:extLst>
          </p:cNvPr>
          <p:cNvSpPr/>
          <p:nvPr/>
        </p:nvSpPr>
        <p:spPr>
          <a:xfrm>
            <a:off x="10076902" y="799613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A3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28151714-696B-074E-BBD2-9CC197571DBD}"/>
              </a:ext>
            </a:extLst>
          </p:cNvPr>
          <p:cNvSpPr/>
          <p:nvPr/>
        </p:nvSpPr>
        <p:spPr>
          <a:xfrm>
            <a:off x="10076902" y="854182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0.4</a:t>
            </a:r>
            <a:endParaRPr kumimoji="1" lang="zh-CN" altLang="en-US" sz="1200" dirty="0"/>
          </a:p>
        </p:txBody>
      </p: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F6DCE7C0-8B07-BC47-8DD5-1B7230D912C4}"/>
              </a:ext>
            </a:extLst>
          </p:cNvPr>
          <p:cNvCxnSpPr>
            <a:cxnSpLocks/>
          </p:cNvCxnSpPr>
          <p:nvPr/>
        </p:nvCxnSpPr>
        <p:spPr>
          <a:xfrm flipH="1">
            <a:off x="11913075" y="8268983"/>
            <a:ext cx="306116" cy="0"/>
          </a:xfrm>
          <a:prstGeom prst="straightConnector1">
            <a:avLst/>
          </a:prstGeom>
          <a:ln w="9525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线箭头连接符 157">
            <a:extLst>
              <a:ext uri="{FF2B5EF4-FFF2-40B4-BE49-F238E27FC236}">
                <a16:creationId xmlns:a16="http://schemas.microsoft.com/office/drawing/2014/main" id="{AF372806-D4DE-3942-A8E3-D77286B6D8A7}"/>
              </a:ext>
            </a:extLst>
          </p:cNvPr>
          <p:cNvCxnSpPr>
            <a:cxnSpLocks/>
            <a:endCxn id="151" idx="0"/>
          </p:cNvCxnSpPr>
          <p:nvPr/>
        </p:nvCxnSpPr>
        <p:spPr>
          <a:xfrm flipH="1">
            <a:off x="10994990" y="5690162"/>
            <a:ext cx="605095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 158">
            <a:extLst>
              <a:ext uri="{FF2B5EF4-FFF2-40B4-BE49-F238E27FC236}">
                <a16:creationId xmlns:a16="http://schemas.microsoft.com/office/drawing/2014/main" id="{8B9188C3-B744-2A44-86EF-4E4BF9FC8169}"/>
              </a:ext>
            </a:extLst>
          </p:cNvPr>
          <p:cNvSpPr/>
          <p:nvPr/>
        </p:nvSpPr>
        <p:spPr>
          <a:xfrm>
            <a:off x="12986109" y="630106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AF63CD4-CA06-BD41-8A36-7367C72A17D6}"/>
              </a:ext>
            </a:extLst>
          </p:cNvPr>
          <p:cNvSpPr/>
          <p:nvPr/>
        </p:nvSpPr>
        <p:spPr>
          <a:xfrm>
            <a:off x="12986108" y="6024071"/>
            <a:ext cx="7328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200" dirty="0"/>
              <a:t>C2b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02A42AB3-418C-C740-AB27-EF4CE4F11CE1}"/>
              </a:ext>
            </a:extLst>
          </p:cNvPr>
          <p:cNvSpPr/>
          <p:nvPr/>
        </p:nvSpPr>
        <p:spPr>
          <a:xfrm>
            <a:off x="12986109" y="684676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/>
              <a:t>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B3</a:t>
            </a:r>
            <a:r>
              <a:rPr kumimoji="1" lang="zh-CN" altLang="en-US" sz="1200" dirty="0"/>
              <a:t>和地址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0.6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                    </a:t>
            </a:r>
            <a:r>
              <a:rPr kumimoji="1" lang="en-US" altLang="zh-CN" sz="1200" dirty="0"/>
              <a:t>0.4</a:t>
            </a:r>
            <a:endParaRPr kumimoji="1" lang="zh-CN" altLang="en-US" sz="1200" dirty="0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B26CC758-9F43-9D49-A791-3EB89768DEF8}"/>
              </a:ext>
            </a:extLst>
          </p:cNvPr>
          <p:cNvSpPr/>
          <p:nvPr/>
        </p:nvSpPr>
        <p:spPr>
          <a:xfrm>
            <a:off x="12986109" y="7728360"/>
            <a:ext cx="8290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RD2b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F6DC99FE-36A4-9248-B360-3EC9DA022193}"/>
              </a:ext>
            </a:extLst>
          </p:cNvPr>
          <p:cNvSpPr/>
          <p:nvPr/>
        </p:nvSpPr>
        <p:spPr>
          <a:xfrm>
            <a:off x="12986109" y="799613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地址</a:t>
            </a:r>
            <a:r>
              <a:rPr kumimoji="1" lang="en-US" altLang="zh-CN" sz="1200" dirty="0"/>
              <a:t>A1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地址</a:t>
            </a:r>
            <a:r>
              <a:rPr kumimoji="1" lang="en-US" altLang="zh-CN" sz="1200" dirty="0"/>
              <a:t>B3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3CF0704F-A2D1-3440-9FCB-A589BF1F6A90}"/>
              </a:ext>
            </a:extLst>
          </p:cNvPr>
          <p:cNvSpPr/>
          <p:nvPr/>
        </p:nvSpPr>
        <p:spPr>
          <a:xfrm>
            <a:off x="12986109" y="854182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200" dirty="0"/>
              <a:t> </a:t>
            </a:r>
            <a:r>
              <a:rPr kumimoji="1" lang="zh-CN" altLang="en-US" sz="1200" dirty="0"/>
              <a:t>输出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延迟 </a:t>
            </a:r>
            <a:r>
              <a:rPr kumimoji="1" lang="en-US" altLang="zh-CN" sz="1200" dirty="0"/>
              <a:t>1000</a:t>
            </a:r>
            <a:r>
              <a:rPr kumimoji="1" lang="zh-CN" altLang="en-US" sz="1200" dirty="0"/>
              <a:t>个确认</a:t>
            </a:r>
            <a:r>
              <a:rPr kumimoji="1" lang="en-US" altLang="zh-CN" sz="1200" dirty="0"/>
              <a:t>)</a:t>
            </a:r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地址</a:t>
            </a:r>
            <a:r>
              <a:rPr kumimoji="1" lang="en-US" altLang="zh-CN" sz="1200" dirty="0"/>
              <a:t>B1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0.6</a:t>
            </a:r>
            <a:endParaRPr kumimoji="1" lang="zh-CN" altLang="en-US" sz="1200" dirty="0"/>
          </a:p>
        </p:txBody>
      </p: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4D09F185-81E4-4440-8588-0C2F4633450E}"/>
              </a:ext>
            </a:extLst>
          </p:cNvPr>
          <p:cNvCxnSpPr>
            <a:cxnSpLocks/>
          </p:cNvCxnSpPr>
          <p:nvPr/>
        </p:nvCxnSpPr>
        <p:spPr>
          <a:xfrm flipH="1">
            <a:off x="14822282" y="725304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8411FB77-75D7-F34A-A358-AF828258C2F6}"/>
              </a:ext>
            </a:extLst>
          </p:cNvPr>
          <p:cNvCxnSpPr>
            <a:cxnSpLocks/>
          </p:cNvCxnSpPr>
          <p:nvPr/>
        </p:nvCxnSpPr>
        <p:spPr>
          <a:xfrm flipV="1">
            <a:off x="15128398" y="7253045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线箭头连接符 166">
            <a:extLst>
              <a:ext uri="{FF2B5EF4-FFF2-40B4-BE49-F238E27FC236}">
                <a16:creationId xmlns:a16="http://schemas.microsoft.com/office/drawing/2014/main" id="{0D3C29FE-F96C-B74F-98DB-FEF94CD8790F}"/>
              </a:ext>
            </a:extLst>
          </p:cNvPr>
          <p:cNvCxnSpPr>
            <a:cxnSpLocks/>
          </p:cNvCxnSpPr>
          <p:nvPr/>
        </p:nvCxnSpPr>
        <p:spPr>
          <a:xfrm flipH="1">
            <a:off x="14822282" y="8268983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线箭头连接符 167">
            <a:extLst>
              <a:ext uri="{FF2B5EF4-FFF2-40B4-BE49-F238E27FC236}">
                <a16:creationId xmlns:a16="http://schemas.microsoft.com/office/drawing/2014/main" id="{70C0A3F5-ADD6-784F-9DC9-B29D387FABAE}"/>
              </a:ext>
            </a:extLst>
          </p:cNvPr>
          <p:cNvCxnSpPr>
            <a:cxnSpLocks/>
            <a:endCxn id="159" idx="0"/>
          </p:cNvCxnSpPr>
          <p:nvPr/>
        </p:nvCxnSpPr>
        <p:spPr>
          <a:xfrm>
            <a:off x="13171304" y="5690162"/>
            <a:ext cx="732893" cy="6109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线连接符 168">
            <a:extLst>
              <a:ext uri="{FF2B5EF4-FFF2-40B4-BE49-F238E27FC236}">
                <a16:creationId xmlns:a16="http://schemas.microsoft.com/office/drawing/2014/main" id="{FFE2660E-11B6-3B4E-B7A1-5CE52E7D871D}"/>
              </a:ext>
            </a:extLst>
          </p:cNvPr>
          <p:cNvCxnSpPr>
            <a:cxnSpLocks/>
          </p:cNvCxnSpPr>
          <p:nvPr/>
        </p:nvCxnSpPr>
        <p:spPr>
          <a:xfrm flipH="1">
            <a:off x="11910428" y="725304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直线连接符 169">
            <a:extLst>
              <a:ext uri="{FF2B5EF4-FFF2-40B4-BE49-F238E27FC236}">
                <a16:creationId xmlns:a16="http://schemas.microsoft.com/office/drawing/2014/main" id="{514B80D0-F293-F644-BBF3-DA2288F254C1}"/>
              </a:ext>
            </a:extLst>
          </p:cNvPr>
          <p:cNvCxnSpPr>
            <a:cxnSpLocks/>
          </p:cNvCxnSpPr>
          <p:nvPr/>
        </p:nvCxnSpPr>
        <p:spPr>
          <a:xfrm flipV="1">
            <a:off x="12216544" y="7239978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491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F763DB-9648-FF43-99AE-EB967798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76" y="3593686"/>
            <a:ext cx="3656578" cy="5441950"/>
          </a:xfrm>
          <a:prstGeom prst="rect">
            <a:avLst/>
          </a:prstGeom>
        </p:spPr>
      </p:pic>
      <p:sp>
        <p:nvSpPr>
          <p:cNvPr id="49" name="圆角矩形 48">
            <a:extLst>
              <a:ext uri="{FF2B5EF4-FFF2-40B4-BE49-F238E27FC236}">
                <a16:creationId xmlns:a16="http://schemas.microsoft.com/office/drawing/2014/main" id="{15B61DA4-51B2-B442-87C2-DDFF2B8843B8}"/>
              </a:ext>
            </a:extLst>
          </p:cNvPr>
          <p:cNvSpPr/>
          <p:nvPr/>
        </p:nvSpPr>
        <p:spPr>
          <a:xfrm>
            <a:off x="5783621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31E15054-B421-6043-A9C9-5389C241FE02}"/>
              </a:ext>
            </a:extLst>
          </p:cNvPr>
          <p:cNvSpPr/>
          <p:nvPr/>
        </p:nvSpPr>
        <p:spPr>
          <a:xfrm>
            <a:off x="8474214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10CB32D6-ED63-0B40-BCB0-0871B3030E35}"/>
              </a:ext>
            </a:extLst>
          </p:cNvPr>
          <p:cNvSpPr/>
          <p:nvPr/>
        </p:nvSpPr>
        <p:spPr>
          <a:xfrm>
            <a:off x="11164807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F88F7FFC-15C4-AF43-8E14-044283F4E5C5}"/>
              </a:ext>
            </a:extLst>
          </p:cNvPr>
          <p:cNvSpPr/>
          <p:nvPr/>
        </p:nvSpPr>
        <p:spPr>
          <a:xfrm>
            <a:off x="13855400" y="5766763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F34FC82C-E3D4-C648-BFDA-CA3CF9A610F9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6089621" y="5140695"/>
            <a:ext cx="0" cy="626068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9E127F51-B4D7-CB4F-9CF5-77D5F87E1A38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14161400" y="5134707"/>
            <a:ext cx="0" cy="632056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C7B019CC-A804-FB45-A65F-09E9AAEA058B}"/>
              </a:ext>
            </a:extLst>
          </p:cNvPr>
          <p:cNvCxnSpPr>
            <a:cxnSpLocks/>
          </p:cNvCxnSpPr>
          <p:nvPr/>
        </p:nvCxnSpPr>
        <p:spPr>
          <a:xfrm flipH="1">
            <a:off x="6089621" y="5134707"/>
            <a:ext cx="8075753" cy="0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5D3364F8-DDFA-B846-BAAB-95622DBD3108}"/>
              </a:ext>
            </a:extLst>
          </p:cNvPr>
          <p:cNvCxnSpPr>
            <a:cxnSpLocks/>
            <a:stCxn id="49" idx="3"/>
            <a:endCxn id="59" idx="1"/>
          </p:cNvCxnSpPr>
          <p:nvPr/>
        </p:nvCxnSpPr>
        <p:spPr>
          <a:xfrm>
            <a:off x="6395621" y="6072763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DCFB86E8-D1F0-B648-A827-BFE43543257D}"/>
              </a:ext>
            </a:extLst>
          </p:cNvPr>
          <p:cNvSpPr txBox="1"/>
          <p:nvPr/>
        </p:nvSpPr>
        <p:spPr>
          <a:xfrm>
            <a:off x="8428848" y="4747606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传递私密值用于解锁合约</a:t>
            </a:r>
          </a:p>
        </p:txBody>
      </p:sp>
      <p:pic>
        <p:nvPicPr>
          <p:cNvPr id="42" name="图形 41" descr="钥匙">
            <a:extLst>
              <a:ext uri="{FF2B5EF4-FFF2-40B4-BE49-F238E27FC236}">
                <a16:creationId xmlns:a16="http://schemas.microsoft.com/office/drawing/2014/main" id="{5C5013CB-FFFF-094D-8C98-444959FAB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1191" y="4626272"/>
            <a:ext cx="612000" cy="612000"/>
          </a:xfrm>
          <a:prstGeom prst="rect">
            <a:avLst/>
          </a:prstGeom>
        </p:spPr>
      </p:pic>
      <p:pic>
        <p:nvPicPr>
          <p:cNvPr id="67" name="图形 66" descr="锁">
            <a:extLst>
              <a:ext uri="{FF2B5EF4-FFF2-40B4-BE49-F238E27FC236}">
                <a16:creationId xmlns:a16="http://schemas.microsoft.com/office/drawing/2014/main" id="{D4FD3470-C07C-8547-9A12-D9D2A6D3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0818" y="5391226"/>
            <a:ext cx="668198" cy="668198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7741DDD8-578E-524E-BFA2-B9C083B17557}"/>
              </a:ext>
            </a:extLst>
          </p:cNvPr>
          <p:cNvSpPr txBox="1"/>
          <p:nvPr/>
        </p:nvSpPr>
        <p:spPr>
          <a:xfrm>
            <a:off x="6591115" y="6187827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>
              <a:buAutoNum type="arabicPeriod"/>
            </a:pPr>
            <a:r>
              <a:rPr kumimoji="1" lang="zh-CN" altLang="en-US" dirty="0"/>
              <a:t>依次构建</a:t>
            </a:r>
            <a:endParaRPr kumimoji="1" lang="en-US" altLang="zh-CN" dirty="0"/>
          </a:p>
          <a:p>
            <a:pPr algn="r"/>
            <a:r>
              <a:rPr kumimoji="1" lang="zh-CN" altLang="en-US" dirty="0"/>
              <a:t>锁定合约</a:t>
            </a:r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B0544F01-248D-ED42-A492-3627C67BB53A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9086214" y="6072763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B956813-145B-B346-8F8D-F267730ED65C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11776807" y="6072763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图形 78" descr="锁">
            <a:extLst>
              <a:ext uri="{FF2B5EF4-FFF2-40B4-BE49-F238E27FC236}">
                <a16:creationId xmlns:a16="http://schemas.microsoft.com/office/drawing/2014/main" id="{49EC6733-A0CB-564F-AFF1-25C2DF741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72411" y="5391226"/>
            <a:ext cx="668198" cy="668198"/>
          </a:xfrm>
          <a:prstGeom prst="rect">
            <a:avLst/>
          </a:prstGeom>
        </p:spPr>
      </p:pic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A1DAFAEF-C1F4-F244-9FF1-52D8135B49B2}"/>
              </a:ext>
            </a:extLst>
          </p:cNvPr>
          <p:cNvCxnSpPr>
            <a:cxnSpLocks/>
          </p:cNvCxnSpPr>
          <p:nvPr/>
        </p:nvCxnSpPr>
        <p:spPr>
          <a:xfrm>
            <a:off x="10129797" y="6438304"/>
            <a:ext cx="0" cy="445613"/>
          </a:xfrm>
          <a:prstGeom prst="straightConnector1">
            <a:avLst/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57C56B71-B5EB-CE44-98B8-EDADF4121DF4}"/>
              </a:ext>
            </a:extLst>
          </p:cNvPr>
          <p:cNvSpPr/>
          <p:nvPr/>
        </p:nvSpPr>
        <p:spPr>
          <a:xfrm>
            <a:off x="5783621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916B04E1-64A6-5A4D-8835-FF5BBE65D2B4}"/>
              </a:ext>
            </a:extLst>
          </p:cNvPr>
          <p:cNvSpPr/>
          <p:nvPr/>
        </p:nvSpPr>
        <p:spPr>
          <a:xfrm>
            <a:off x="8474214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51F7663A-0DCE-3143-A231-0D88FC29202D}"/>
              </a:ext>
            </a:extLst>
          </p:cNvPr>
          <p:cNvSpPr/>
          <p:nvPr/>
        </p:nvSpPr>
        <p:spPr>
          <a:xfrm>
            <a:off x="11164807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F48391A4-CB8D-4145-84DE-40CFEFC6094D}"/>
              </a:ext>
            </a:extLst>
          </p:cNvPr>
          <p:cNvSpPr/>
          <p:nvPr/>
        </p:nvSpPr>
        <p:spPr>
          <a:xfrm>
            <a:off x="13855400" y="742658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0E26DF5F-4EBA-9F48-BF53-A2AB6FA78646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6395621" y="7732580"/>
            <a:ext cx="2078593" cy="0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3BC10FB-2F69-7B4E-8A6B-D3E22FA16DBC}"/>
              </a:ext>
            </a:extLst>
          </p:cNvPr>
          <p:cNvSpPr txBox="1"/>
          <p:nvPr/>
        </p:nvSpPr>
        <p:spPr>
          <a:xfrm>
            <a:off x="11906263" y="779560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3.</a:t>
            </a:r>
            <a:r>
              <a:rPr kumimoji="1" lang="zh-CN" altLang="en-US" dirty="0"/>
              <a:t> 使用私密值解</a:t>
            </a:r>
            <a:endParaRPr kumimoji="1" lang="en-US" altLang="zh-CN" dirty="0"/>
          </a:p>
          <a:p>
            <a:pPr algn="r"/>
            <a:r>
              <a:rPr kumimoji="1" lang="zh-CN" altLang="en-US" dirty="0"/>
              <a:t>锁合约获取资产</a:t>
            </a:r>
          </a:p>
        </p:txBody>
      </p: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E3DC4E13-A8AB-6944-933C-B569ADAC33D4}"/>
              </a:ext>
            </a:extLst>
          </p:cNvPr>
          <p:cNvCxnSpPr>
            <a:cxnSpLocks/>
            <a:stCxn id="73" idx="3"/>
            <a:endCxn id="75" idx="1"/>
          </p:cNvCxnSpPr>
          <p:nvPr/>
        </p:nvCxnSpPr>
        <p:spPr>
          <a:xfrm>
            <a:off x="9086214" y="7732580"/>
            <a:ext cx="2078593" cy="0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E6294DAF-3451-4A4F-AF19-DCA3EEC18D89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>
            <a:off x="11776807" y="7732580"/>
            <a:ext cx="2078593" cy="0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0" name="图形 89" descr="锁">
            <a:extLst>
              <a:ext uri="{FF2B5EF4-FFF2-40B4-BE49-F238E27FC236}">
                <a16:creationId xmlns:a16="http://schemas.microsoft.com/office/drawing/2014/main" id="{E07ED942-4976-2C42-80CF-DB8EE33E5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9319" y="5391226"/>
            <a:ext cx="668198" cy="668198"/>
          </a:xfrm>
          <a:prstGeom prst="rect">
            <a:avLst/>
          </a:prstGeom>
        </p:spPr>
      </p:pic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E2BA7383-3269-4A40-B1A8-7DEC9FF4455C}"/>
              </a:ext>
            </a:extLst>
          </p:cNvPr>
          <p:cNvCxnSpPr>
            <a:cxnSpLocks/>
          </p:cNvCxnSpPr>
          <p:nvPr/>
        </p:nvCxnSpPr>
        <p:spPr>
          <a:xfrm>
            <a:off x="10125510" y="8251602"/>
            <a:ext cx="0" cy="445613"/>
          </a:xfrm>
          <a:prstGeom prst="straightConnector1">
            <a:avLst/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图形 93" descr="钥匙">
            <a:extLst>
              <a:ext uri="{FF2B5EF4-FFF2-40B4-BE49-F238E27FC236}">
                <a16:creationId xmlns:a16="http://schemas.microsoft.com/office/drawing/2014/main" id="{0369CB10-CB44-6342-91EE-3F5F4E635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00510" y="7120580"/>
            <a:ext cx="612000" cy="612000"/>
          </a:xfrm>
          <a:prstGeom prst="rect">
            <a:avLst/>
          </a:prstGeom>
        </p:spPr>
      </p:pic>
      <p:pic>
        <p:nvPicPr>
          <p:cNvPr id="95" name="图形 94" descr="解除锁定">
            <a:extLst>
              <a:ext uri="{FF2B5EF4-FFF2-40B4-BE49-F238E27FC236}">
                <a16:creationId xmlns:a16="http://schemas.microsoft.com/office/drawing/2014/main" id="{FD43C525-EC69-EE4D-A417-4E7AFB2E7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11064" y="8841328"/>
            <a:ext cx="612001" cy="612001"/>
          </a:xfrm>
          <a:prstGeom prst="rect">
            <a:avLst/>
          </a:prstGeom>
        </p:spPr>
      </p:pic>
      <p:sp>
        <p:nvSpPr>
          <p:cNvPr id="96" name="圆角矩形 95">
            <a:extLst>
              <a:ext uri="{FF2B5EF4-FFF2-40B4-BE49-F238E27FC236}">
                <a16:creationId xmlns:a16="http://schemas.microsoft.com/office/drawing/2014/main" id="{9C9B8C8B-A8FB-C94F-8431-BD3E5D2905AE}"/>
              </a:ext>
            </a:extLst>
          </p:cNvPr>
          <p:cNvSpPr/>
          <p:nvPr/>
        </p:nvSpPr>
        <p:spPr>
          <a:xfrm>
            <a:off x="5783621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97" name="圆角矩形 96">
            <a:extLst>
              <a:ext uri="{FF2B5EF4-FFF2-40B4-BE49-F238E27FC236}">
                <a16:creationId xmlns:a16="http://schemas.microsoft.com/office/drawing/2014/main" id="{43E25061-7B1F-2C46-8C6B-076F39A6F29D}"/>
              </a:ext>
            </a:extLst>
          </p:cNvPr>
          <p:cNvSpPr/>
          <p:nvPr/>
        </p:nvSpPr>
        <p:spPr>
          <a:xfrm>
            <a:off x="8474214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01F30B8C-FF49-1C47-B438-F60F4D2E6BA4}"/>
              </a:ext>
            </a:extLst>
          </p:cNvPr>
          <p:cNvSpPr/>
          <p:nvPr/>
        </p:nvSpPr>
        <p:spPr>
          <a:xfrm>
            <a:off x="11164807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22C5839F-149B-094B-8740-77F575163AD5}"/>
              </a:ext>
            </a:extLst>
          </p:cNvPr>
          <p:cNvSpPr/>
          <p:nvPr/>
        </p:nvSpPr>
        <p:spPr>
          <a:xfrm>
            <a:off x="13855400" y="9210661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23376517-52BA-BD4D-BCFA-4B9BF2300D5C}"/>
              </a:ext>
            </a:extLst>
          </p:cNvPr>
          <p:cNvCxnSpPr>
            <a:cxnSpLocks/>
            <a:stCxn id="96" idx="3"/>
            <a:endCxn id="97" idx="1"/>
          </p:cNvCxnSpPr>
          <p:nvPr/>
        </p:nvCxnSpPr>
        <p:spPr>
          <a:xfrm>
            <a:off x="6395621" y="9516661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188CFD0-D7A3-A342-B1B9-A88D9DB0FBA0}"/>
              </a:ext>
            </a:extLst>
          </p:cNvPr>
          <p:cNvSpPr txBox="1"/>
          <p:nvPr/>
        </p:nvSpPr>
        <p:spPr>
          <a:xfrm>
            <a:off x="8780214" y="9889500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4.</a:t>
            </a:r>
            <a:r>
              <a:rPr kumimoji="1" lang="zh-CN" altLang="en-US" dirty="0"/>
              <a:t> 完成资产从</a:t>
            </a:r>
            <a:r>
              <a:rPr kumimoji="1" lang="en-US" altLang="zh-CN" dirty="0"/>
              <a:t>A</a:t>
            </a:r>
            <a:r>
              <a:rPr kumimoji="1" lang="zh-CN" altLang="en-US" dirty="0"/>
              <a:t>转移到</a:t>
            </a:r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C862C6D6-291F-7A49-A95A-CF7BF6316B0F}"/>
              </a:ext>
            </a:extLst>
          </p:cNvPr>
          <p:cNvCxnSpPr>
            <a:cxnSpLocks/>
            <a:stCxn id="97" idx="3"/>
            <a:endCxn id="98" idx="1"/>
          </p:cNvCxnSpPr>
          <p:nvPr/>
        </p:nvCxnSpPr>
        <p:spPr>
          <a:xfrm>
            <a:off x="9086214" y="9516661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D641A2A4-24F6-CD47-8A25-ADECD7CA3B8E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11776807" y="9516661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" name="图形 103" descr="解除锁定">
            <a:extLst>
              <a:ext uri="{FF2B5EF4-FFF2-40B4-BE49-F238E27FC236}">
                <a16:creationId xmlns:a16="http://schemas.microsoft.com/office/drawing/2014/main" id="{2CCA62B4-047F-2E44-9AB5-61DB7E7115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7417" y="8837821"/>
            <a:ext cx="612001" cy="612001"/>
          </a:xfrm>
          <a:prstGeom prst="rect">
            <a:avLst/>
          </a:prstGeom>
        </p:spPr>
      </p:pic>
      <p:pic>
        <p:nvPicPr>
          <p:cNvPr id="105" name="图形 104" descr="解除锁定">
            <a:extLst>
              <a:ext uri="{FF2B5EF4-FFF2-40B4-BE49-F238E27FC236}">
                <a16:creationId xmlns:a16="http://schemas.microsoft.com/office/drawing/2014/main" id="{90F53AD8-4F86-C44B-B499-8EE2C4AAAC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0723" y="8811114"/>
            <a:ext cx="612001" cy="612001"/>
          </a:xfrm>
          <a:prstGeom prst="rect">
            <a:avLst/>
          </a:prstGeom>
        </p:spPr>
      </p:pic>
      <p:pic>
        <p:nvPicPr>
          <p:cNvPr id="106" name="图形 105" descr="钥匙">
            <a:extLst>
              <a:ext uri="{FF2B5EF4-FFF2-40B4-BE49-F238E27FC236}">
                <a16:creationId xmlns:a16="http://schemas.microsoft.com/office/drawing/2014/main" id="{D2C10F95-F7A4-6E47-B3EA-E2E577D13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8257" y="7135939"/>
            <a:ext cx="612000" cy="612000"/>
          </a:xfrm>
          <a:prstGeom prst="rect">
            <a:avLst/>
          </a:prstGeom>
        </p:spPr>
      </p:pic>
      <p:pic>
        <p:nvPicPr>
          <p:cNvPr id="107" name="图形 106" descr="钥匙">
            <a:extLst>
              <a:ext uri="{FF2B5EF4-FFF2-40B4-BE49-F238E27FC236}">
                <a16:creationId xmlns:a16="http://schemas.microsoft.com/office/drawing/2014/main" id="{04694CD1-26BF-AA40-8C6C-D2D743EDB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7664" y="7120580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68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第三章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4677C-4AC6-7145-90D1-46D649557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5341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D03D56-2CB5-8341-8327-03588AEDD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7" y="3599656"/>
            <a:ext cx="4777245" cy="685800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7C2DE1DA-6B01-DD4A-ACBC-38E3B024151D}"/>
              </a:ext>
            </a:extLst>
          </p:cNvPr>
          <p:cNvSpPr/>
          <p:nvPr/>
        </p:nvSpPr>
        <p:spPr>
          <a:xfrm>
            <a:off x="8758238" y="5071269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AEB3490-E401-8442-9D58-3C093CE5A4AC}"/>
              </a:ext>
            </a:extLst>
          </p:cNvPr>
          <p:cNvSpPr/>
          <p:nvPr/>
        </p:nvSpPr>
        <p:spPr>
          <a:xfrm>
            <a:off x="8758238" y="5071269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6744CDDE-8FC7-5F43-894E-315AE46F0614}"/>
              </a:ext>
            </a:extLst>
          </p:cNvPr>
          <p:cNvSpPr/>
          <p:nvPr/>
        </p:nvSpPr>
        <p:spPr>
          <a:xfrm>
            <a:off x="12239626" y="5071269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B74182FE-515C-8748-BC00-A6F14024153E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10844213" y="5071269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91EE4EC6-812D-1F4F-A967-BC736427E8BE}"/>
              </a:ext>
            </a:extLst>
          </p:cNvPr>
          <p:cNvSpPr/>
          <p:nvPr/>
        </p:nvSpPr>
        <p:spPr>
          <a:xfrm>
            <a:off x="10844212" y="5439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F548E9C-E639-C442-8C22-2C05CE426AA5}"/>
              </a:ext>
            </a:extLst>
          </p:cNvPr>
          <p:cNvSpPr/>
          <p:nvPr/>
        </p:nvSpPr>
        <p:spPr>
          <a:xfrm>
            <a:off x="11204211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1F374B7-6389-3149-B0F8-E54F55AA8C4D}"/>
              </a:ext>
            </a:extLst>
          </p:cNvPr>
          <p:cNvSpPr/>
          <p:nvPr/>
        </p:nvSpPr>
        <p:spPr>
          <a:xfrm>
            <a:off x="11564209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1C624EC-E7E3-DE43-B453-6ECBDFC52814}"/>
              </a:ext>
            </a:extLst>
          </p:cNvPr>
          <p:cNvSpPr/>
          <p:nvPr/>
        </p:nvSpPr>
        <p:spPr>
          <a:xfrm>
            <a:off x="10484213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D032410-E76F-2445-A0B4-6A67A433B05E}"/>
              </a:ext>
            </a:extLst>
          </p:cNvPr>
          <p:cNvSpPr/>
          <p:nvPr/>
        </p:nvSpPr>
        <p:spPr>
          <a:xfrm>
            <a:off x="10128113" y="54356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F8CA5EE-D4C3-FA4B-8BE8-8C7AA60DC5F4}"/>
              </a:ext>
            </a:extLst>
          </p:cNvPr>
          <p:cNvSpPr/>
          <p:nvPr/>
        </p:nvSpPr>
        <p:spPr>
          <a:xfrm>
            <a:off x="10840313" y="5079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E5AA0F5-11EC-B54A-8908-4E6982754ABC}"/>
              </a:ext>
            </a:extLst>
          </p:cNvPr>
          <p:cNvSpPr/>
          <p:nvPr/>
        </p:nvSpPr>
        <p:spPr>
          <a:xfrm>
            <a:off x="9695476" y="4114006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F929D98-4A7F-D64D-863C-30131AE12223}"/>
              </a:ext>
            </a:extLst>
          </p:cNvPr>
          <p:cNvSpPr/>
          <p:nvPr/>
        </p:nvSpPr>
        <p:spPr>
          <a:xfrm>
            <a:off x="10107113" y="448483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8A10B56-4D47-544F-B29E-487F78960156}"/>
              </a:ext>
            </a:extLst>
          </p:cNvPr>
          <p:cNvSpPr/>
          <p:nvPr/>
        </p:nvSpPr>
        <p:spPr>
          <a:xfrm>
            <a:off x="10488918" y="448483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E43DFC5-7FBE-134E-8C30-DA8DC6F06774}"/>
              </a:ext>
            </a:extLst>
          </p:cNvPr>
          <p:cNvSpPr/>
          <p:nvPr/>
        </p:nvSpPr>
        <p:spPr>
          <a:xfrm>
            <a:off x="10863206" y="448699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15B9944D-3890-3D4D-B85B-EA46F84EA641}"/>
              </a:ext>
            </a:extLst>
          </p:cNvPr>
          <p:cNvSpPr/>
          <p:nvPr/>
        </p:nvSpPr>
        <p:spPr>
          <a:xfrm>
            <a:off x="11564209" y="4478339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4E0161E-347B-3441-ABAC-EBE4248523C9}"/>
              </a:ext>
            </a:extLst>
          </p:cNvPr>
          <p:cNvCxnSpPr/>
          <p:nvPr/>
        </p:nvCxnSpPr>
        <p:spPr>
          <a:xfrm flipH="1">
            <a:off x="9943015" y="3913982"/>
            <a:ext cx="17344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8FF31B0-09C0-0540-8BC8-338C4BE58BBB}"/>
              </a:ext>
            </a:extLst>
          </p:cNvPr>
          <p:cNvSpPr/>
          <p:nvPr/>
        </p:nvSpPr>
        <p:spPr>
          <a:xfrm>
            <a:off x="8758238" y="7721600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12EFAD9-2664-2948-80FE-8CB39186BCA2}"/>
              </a:ext>
            </a:extLst>
          </p:cNvPr>
          <p:cNvSpPr/>
          <p:nvPr/>
        </p:nvSpPr>
        <p:spPr>
          <a:xfrm>
            <a:off x="8758238" y="7721600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FFBC5F09-69F6-F74F-957B-1F324D26C168}"/>
              </a:ext>
            </a:extLst>
          </p:cNvPr>
          <p:cNvSpPr/>
          <p:nvPr/>
        </p:nvSpPr>
        <p:spPr>
          <a:xfrm>
            <a:off x="12239626" y="7721600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94936425-66DD-2941-BA8E-19BA86BE567A}"/>
              </a:ext>
            </a:extLst>
          </p:cNvPr>
          <p:cNvCxnSpPr>
            <a:stCxn id="24" idx="0"/>
            <a:endCxn id="24" idx="2"/>
          </p:cNvCxnSpPr>
          <p:nvPr/>
        </p:nvCxnSpPr>
        <p:spPr>
          <a:xfrm>
            <a:off x="10844213" y="7721600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74BDF831-D941-774A-869B-E636C7C2BF87}"/>
              </a:ext>
            </a:extLst>
          </p:cNvPr>
          <p:cNvSpPr/>
          <p:nvPr/>
        </p:nvSpPr>
        <p:spPr>
          <a:xfrm>
            <a:off x="10844212" y="809026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9871344-ED2E-FE4C-B583-2C14F1787979}"/>
              </a:ext>
            </a:extLst>
          </p:cNvPr>
          <p:cNvSpPr/>
          <p:nvPr/>
        </p:nvSpPr>
        <p:spPr>
          <a:xfrm>
            <a:off x="10118189" y="772809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4CEF571-20D5-8E49-A881-909824547962}"/>
              </a:ext>
            </a:extLst>
          </p:cNvPr>
          <p:cNvSpPr/>
          <p:nvPr/>
        </p:nvSpPr>
        <p:spPr>
          <a:xfrm>
            <a:off x="10480197" y="773026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604E827-4B9E-834E-8F7F-5EBEB51C57DA}"/>
              </a:ext>
            </a:extLst>
          </p:cNvPr>
          <p:cNvSpPr/>
          <p:nvPr/>
        </p:nvSpPr>
        <p:spPr>
          <a:xfrm>
            <a:off x="10484213" y="8085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636090E-D658-A84B-BE31-846C74074ABD}"/>
              </a:ext>
            </a:extLst>
          </p:cNvPr>
          <p:cNvSpPr/>
          <p:nvPr/>
        </p:nvSpPr>
        <p:spPr>
          <a:xfrm>
            <a:off x="10128113" y="8085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E765487-8DF7-EC45-84DF-9C639989B81B}"/>
              </a:ext>
            </a:extLst>
          </p:cNvPr>
          <p:cNvSpPr/>
          <p:nvPr/>
        </p:nvSpPr>
        <p:spPr>
          <a:xfrm>
            <a:off x="9768115" y="8085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1E2D40E-3CA8-3241-A19C-076557BA4D9C}"/>
              </a:ext>
            </a:extLst>
          </p:cNvPr>
          <p:cNvSpPr/>
          <p:nvPr/>
        </p:nvSpPr>
        <p:spPr>
          <a:xfrm>
            <a:off x="9695476" y="6764337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891D3BF2-B424-F544-82BE-910C829A8728}"/>
              </a:ext>
            </a:extLst>
          </p:cNvPr>
          <p:cNvSpPr/>
          <p:nvPr/>
        </p:nvSpPr>
        <p:spPr>
          <a:xfrm>
            <a:off x="10488918" y="712087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10AE2368-7B12-3C4D-9D82-B84E14BB8D38}"/>
              </a:ext>
            </a:extLst>
          </p:cNvPr>
          <p:cNvSpPr/>
          <p:nvPr/>
        </p:nvSpPr>
        <p:spPr>
          <a:xfrm>
            <a:off x="11564209" y="7128670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B04DBB47-25DD-EF4F-8B38-6FA4F8685EC9}"/>
              </a:ext>
            </a:extLst>
          </p:cNvPr>
          <p:cNvCxnSpPr/>
          <p:nvPr/>
        </p:nvCxnSpPr>
        <p:spPr>
          <a:xfrm flipH="1">
            <a:off x="9943015" y="6564313"/>
            <a:ext cx="1734409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9EC35656-8DBA-8447-BFCB-9C5B3541707E}"/>
              </a:ext>
            </a:extLst>
          </p:cNvPr>
          <p:cNvCxnSpPr>
            <a:cxnSpLocks/>
          </p:cNvCxnSpPr>
          <p:nvPr/>
        </p:nvCxnSpPr>
        <p:spPr>
          <a:xfrm flipV="1">
            <a:off x="10863206" y="5992813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C36CE203-5B72-3F4C-9292-912E881C3A60}"/>
              </a:ext>
            </a:extLst>
          </p:cNvPr>
          <p:cNvCxnSpPr>
            <a:cxnSpLocks/>
          </p:cNvCxnSpPr>
          <p:nvPr/>
        </p:nvCxnSpPr>
        <p:spPr>
          <a:xfrm flipV="1">
            <a:off x="10863206" y="8588375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72779FD8-A9E9-BD4B-93FE-6E1DC4FA2742}"/>
              </a:ext>
            </a:extLst>
          </p:cNvPr>
          <p:cNvSpPr/>
          <p:nvPr/>
        </p:nvSpPr>
        <p:spPr>
          <a:xfrm>
            <a:off x="8758238" y="9205982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619BDD6D-A23C-B746-97C4-2A5F0957696F}"/>
              </a:ext>
            </a:extLst>
          </p:cNvPr>
          <p:cNvSpPr/>
          <p:nvPr/>
        </p:nvSpPr>
        <p:spPr>
          <a:xfrm>
            <a:off x="8758238" y="9205982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72847C4D-EFA3-664F-9744-A1C252A2466D}"/>
              </a:ext>
            </a:extLst>
          </p:cNvPr>
          <p:cNvSpPr/>
          <p:nvPr/>
        </p:nvSpPr>
        <p:spPr>
          <a:xfrm>
            <a:off x="12239626" y="9205982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27A04EF8-5215-2545-A0F4-CEDB576A3BD7}"/>
              </a:ext>
            </a:extLst>
          </p:cNvPr>
          <p:cNvCxnSpPr>
            <a:stCxn id="45" idx="0"/>
            <a:endCxn id="45" idx="2"/>
          </p:cNvCxnSpPr>
          <p:nvPr/>
        </p:nvCxnSpPr>
        <p:spPr>
          <a:xfrm>
            <a:off x="10844213" y="9205982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CFFB024C-1FF2-184E-8AD0-49E03A94BD60}"/>
              </a:ext>
            </a:extLst>
          </p:cNvPr>
          <p:cNvSpPr/>
          <p:nvPr/>
        </p:nvSpPr>
        <p:spPr>
          <a:xfrm>
            <a:off x="10844212" y="957464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76E6A43-6D3E-884F-AFC8-5A55835E2979}"/>
              </a:ext>
            </a:extLst>
          </p:cNvPr>
          <p:cNvSpPr/>
          <p:nvPr/>
        </p:nvSpPr>
        <p:spPr>
          <a:xfrm>
            <a:off x="11222635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C320735-5825-5644-87A2-4981C22DEFA2}"/>
              </a:ext>
            </a:extLst>
          </p:cNvPr>
          <p:cNvSpPr/>
          <p:nvPr/>
        </p:nvSpPr>
        <p:spPr>
          <a:xfrm>
            <a:off x="10480197" y="921464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59F7CD16-ED6B-0E46-80F8-26609AF7A1F6}"/>
              </a:ext>
            </a:extLst>
          </p:cNvPr>
          <p:cNvSpPr/>
          <p:nvPr/>
        </p:nvSpPr>
        <p:spPr>
          <a:xfrm>
            <a:off x="10484213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5AE43AC3-9F7C-5746-BA36-A6A15EAAE886}"/>
              </a:ext>
            </a:extLst>
          </p:cNvPr>
          <p:cNvSpPr/>
          <p:nvPr/>
        </p:nvSpPr>
        <p:spPr>
          <a:xfrm>
            <a:off x="10128113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1055569D-D57F-FE44-8B6D-D66763929507}"/>
              </a:ext>
            </a:extLst>
          </p:cNvPr>
          <p:cNvSpPr/>
          <p:nvPr/>
        </p:nvSpPr>
        <p:spPr>
          <a:xfrm>
            <a:off x="9768115" y="957031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8129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圆角矩形 99">
            <a:extLst>
              <a:ext uri="{FF2B5EF4-FFF2-40B4-BE49-F238E27FC236}">
                <a16:creationId xmlns:a16="http://schemas.microsoft.com/office/drawing/2014/main" id="{B024C5A2-67E3-5F43-B777-CB677F0554EE}"/>
              </a:ext>
            </a:extLst>
          </p:cNvPr>
          <p:cNvSpPr/>
          <p:nvPr/>
        </p:nvSpPr>
        <p:spPr>
          <a:xfrm>
            <a:off x="9921520" y="6951535"/>
            <a:ext cx="2512774" cy="11938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用户</a:t>
            </a:r>
            <a:r>
              <a:rPr kumimoji="1" lang="en-US" altLang="zh-CN" dirty="0"/>
              <a:t>B</a:t>
            </a:r>
            <a:r>
              <a:rPr kumimoji="1" lang="zh-CN" altLang="en-US" dirty="0"/>
              <a:t>提供新的证明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D03D56-2CB5-8341-8327-03588AEDD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11028" y="3522535"/>
            <a:ext cx="4777245" cy="6858000"/>
          </a:xfrm>
          <a:prstGeom prst="rect">
            <a:avLst/>
          </a:prstGeom>
        </p:spPr>
      </p:pic>
      <p:sp>
        <p:nvSpPr>
          <p:cNvPr id="16" name="圆角矩形 15">
            <a:extLst>
              <a:ext uri="{FF2B5EF4-FFF2-40B4-BE49-F238E27FC236}">
                <a16:creationId xmlns:a16="http://schemas.microsoft.com/office/drawing/2014/main" id="{8E5AA0F5-11EC-B54A-8908-4E6982754ABC}"/>
              </a:ext>
            </a:extLst>
          </p:cNvPr>
          <p:cNvSpPr/>
          <p:nvPr/>
        </p:nvSpPr>
        <p:spPr>
          <a:xfrm>
            <a:off x="6556376" y="4794191"/>
            <a:ext cx="988903" cy="5086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Block 1</a:t>
            </a:r>
            <a:endParaRPr kumimoji="1" lang="zh-CN" altLang="en-US" sz="900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4E0161E-347B-3441-ABAC-EBE4248523C9}"/>
              </a:ext>
            </a:extLst>
          </p:cNvPr>
          <p:cNvCxnSpPr>
            <a:cxnSpLocks/>
            <a:stCxn id="57" idx="1"/>
            <a:endCxn id="16" idx="3"/>
          </p:cNvCxnSpPr>
          <p:nvPr/>
        </p:nvCxnSpPr>
        <p:spPr>
          <a:xfrm flipH="1" flipV="1">
            <a:off x="7545279" y="5048524"/>
            <a:ext cx="237939" cy="64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B04DBB47-25DD-EF4F-8B38-6FA4F8685EC9}"/>
              </a:ext>
            </a:extLst>
          </p:cNvPr>
          <p:cNvCxnSpPr>
            <a:cxnSpLocks/>
            <a:stCxn id="58" idx="2"/>
            <a:endCxn id="84" idx="0"/>
          </p:cNvCxnSpPr>
          <p:nvPr/>
        </p:nvCxnSpPr>
        <p:spPr>
          <a:xfrm flipH="1">
            <a:off x="9705271" y="5307135"/>
            <a:ext cx="2436" cy="355669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9EC35656-8DBA-8447-BFCB-9C5B3541707E}"/>
              </a:ext>
            </a:extLst>
          </p:cNvPr>
          <p:cNvCxnSpPr>
            <a:cxnSpLocks/>
          </p:cNvCxnSpPr>
          <p:nvPr/>
        </p:nvCxnSpPr>
        <p:spPr>
          <a:xfrm flipH="1">
            <a:off x="5954227" y="6640145"/>
            <a:ext cx="433444" cy="0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E39F4ACC-4787-5649-9185-5DB54E34F4EC}"/>
              </a:ext>
            </a:extLst>
          </p:cNvPr>
          <p:cNvSpPr/>
          <p:nvPr/>
        </p:nvSpPr>
        <p:spPr>
          <a:xfrm>
            <a:off x="7783218" y="4798467"/>
            <a:ext cx="988903" cy="5129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Block 2</a:t>
            </a:r>
            <a:endParaRPr kumimoji="1" lang="zh-CN" altLang="en-US" sz="9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圆角矩形 57">
                <a:extLst>
                  <a:ext uri="{FF2B5EF4-FFF2-40B4-BE49-F238E27FC236}">
                    <a16:creationId xmlns:a16="http://schemas.microsoft.com/office/drawing/2014/main" id="{EE1673D6-86E4-AB4A-AB5C-4E2FDAFF9940}"/>
                  </a:ext>
                </a:extLst>
              </p:cNvPr>
              <p:cNvSpPr/>
              <p:nvPr/>
            </p:nvSpPr>
            <p:spPr>
              <a:xfrm>
                <a:off x="9213309" y="4794191"/>
                <a:ext cx="988796" cy="51294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sz="900" dirty="0"/>
              </a:p>
            </p:txBody>
          </p:sp>
        </mc:Choice>
        <mc:Fallback>
          <p:sp>
            <p:nvSpPr>
              <p:cNvPr id="58" name="圆角矩形 57">
                <a:extLst>
                  <a:ext uri="{FF2B5EF4-FFF2-40B4-BE49-F238E27FC236}">
                    <a16:creationId xmlns:a16="http://schemas.microsoft.com/office/drawing/2014/main" id="{EE1673D6-86E4-AB4A-AB5C-4E2FDAFF99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309" y="4794191"/>
                <a:ext cx="988796" cy="51294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圆角矩形 58">
                <a:extLst>
                  <a:ext uri="{FF2B5EF4-FFF2-40B4-BE49-F238E27FC236}">
                    <a16:creationId xmlns:a16="http://schemas.microsoft.com/office/drawing/2014/main" id="{73BB180E-0E2A-DC47-BCE5-A21398F41661}"/>
                  </a:ext>
                </a:extLst>
              </p:cNvPr>
              <p:cNvSpPr/>
              <p:nvPr/>
            </p:nvSpPr>
            <p:spPr>
              <a:xfrm>
                <a:off x="10678798" y="4798467"/>
                <a:ext cx="988796" cy="51294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sz="900" dirty="0"/>
              </a:p>
            </p:txBody>
          </p:sp>
        </mc:Choice>
        <mc:Fallback>
          <p:sp>
            <p:nvSpPr>
              <p:cNvPr id="59" name="圆角矩形 58">
                <a:extLst>
                  <a:ext uri="{FF2B5EF4-FFF2-40B4-BE49-F238E27FC236}">
                    <a16:creationId xmlns:a16="http://schemas.microsoft.com/office/drawing/2014/main" id="{73BB180E-0E2A-DC47-BCE5-A21398F41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798" y="4798467"/>
                <a:ext cx="988796" cy="51294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圆角矩形 59">
                <a:extLst>
                  <a:ext uri="{FF2B5EF4-FFF2-40B4-BE49-F238E27FC236}">
                    <a16:creationId xmlns:a16="http://schemas.microsoft.com/office/drawing/2014/main" id="{F2A270C7-80D5-FD49-8B6A-6B29F6F2D725}"/>
                  </a:ext>
                </a:extLst>
              </p:cNvPr>
              <p:cNvSpPr/>
              <p:nvPr/>
            </p:nvSpPr>
            <p:spPr>
              <a:xfrm>
                <a:off x="12074881" y="4798467"/>
                <a:ext cx="988796" cy="51294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1" lang="zh-CN" altLang="en-US" sz="900" dirty="0"/>
              </a:p>
            </p:txBody>
          </p:sp>
        </mc:Choice>
        <mc:Fallback>
          <p:sp>
            <p:nvSpPr>
              <p:cNvPr id="60" name="圆角矩形 59">
                <a:extLst>
                  <a:ext uri="{FF2B5EF4-FFF2-40B4-BE49-F238E27FC236}">
                    <a16:creationId xmlns:a16="http://schemas.microsoft.com/office/drawing/2014/main" id="{F2A270C7-80D5-FD49-8B6A-6B29F6F2D7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4881" y="4798467"/>
                <a:ext cx="988796" cy="51294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7F2DDA5F-5ED8-7946-8D2B-4BDBA4501C5D}"/>
              </a:ext>
            </a:extLst>
          </p:cNvPr>
          <p:cNvCxnSpPr>
            <a:cxnSpLocks/>
            <a:stCxn id="58" idx="1"/>
            <a:endCxn id="57" idx="3"/>
          </p:cNvCxnSpPr>
          <p:nvPr/>
        </p:nvCxnSpPr>
        <p:spPr>
          <a:xfrm flipH="1">
            <a:off x="8772119" y="5050662"/>
            <a:ext cx="441190" cy="427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79B6E30F-CC38-F945-ABE9-402606057485}"/>
              </a:ext>
            </a:extLst>
          </p:cNvPr>
          <p:cNvCxnSpPr>
            <a:cxnSpLocks/>
            <a:stCxn id="59" idx="1"/>
            <a:endCxn id="58" idx="3"/>
          </p:cNvCxnSpPr>
          <p:nvPr/>
        </p:nvCxnSpPr>
        <p:spPr>
          <a:xfrm flipH="1" flipV="1">
            <a:off x="10202107" y="5050662"/>
            <a:ext cx="476693" cy="427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62CF31C4-0196-0542-9313-A53A15C80B80}"/>
              </a:ext>
            </a:extLst>
          </p:cNvPr>
          <p:cNvSpPr/>
          <p:nvPr/>
        </p:nvSpPr>
        <p:spPr>
          <a:xfrm>
            <a:off x="8453891" y="5567882"/>
            <a:ext cx="2512774" cy="11938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用户</a:t>
            </a:r>
            <a:r>
              <a:rPr kumimoji="1" lang="en-US" altLang="zh-CN" dirty="0"/>
              <a:t>A</a:t>
            </a:r>
            <a:r>
              <a:rPr kumimoji="1" lang="zh-CN" altLang="en-US" dirty="0"/>
              <a:t>尝试关闭通道</a:t>
            </a:r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B7E436DE-4C41-3644-80CB-4DD470CE19C7}"/>
              </a:ext>
            </a:extLst>
          </p:cNvPr>
          <p:cNvCxnSpPr>
            <a:cxnSpLocks/>
            <a:stCxn id="60" idx="1"/>
            <a:endCxn id="59" idx="3"/>
          </p:cNvCxnSpPr>
          <p:nvPr/>
        </p:nvCxnSpPr>
        <p:spPr>
          <a:xfrm flipH="1">
            <a:off x="11667596" y="5054938"/>
            <a:ext cx="407287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C98DB83-6A83-F148-85AC-6868E5BDE57D}"/>
              </a:ext>
            </a:extLst>
          </p:cNvPr>
          <p:cNvGrpSpPr/>
          <p:nvPr/>
        </p:nvGrpSpPr>
        <p:grpSpPr>
          <a:xfrm>
            <a:off x="8590904" y="5662802"/>
            <a:ext cx="2228734" cy="728662"/>
            <a:chOff x="3841164" y="1842308"/>
            <a:chExt cx="2228734" cy="728662"/>
          </a:xfrm>
        </p:grpSpPr>
        <p:sp>
          <p:nvSpPr>
            <p:cNvPr id="84" name="圆角矩形 83">
              <a:extLst>
                <a:ext uri="{FF2B5EF4-FFF2-40B4-BE49-F238E27FC236}">
                  <a16:creationId xmlns:a16="http://schemas.microsoft.com/office/drawing/2014/main" id="{AC97FE16-15E1-294D-823A-4F5476A82FB5}"/>
                </a:ext>
              </a:extLst>
            </p:cNvPr>
            <p:cNvSpPr/>
            <p:nvPr/>
          </p:nvSpPr>
          <p:spPr>
            <a:xfrm>
              <a:off x="3841164" y="1842308"/>
              <a:ext cx="2228734" cy="72866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余额证明</a:t>
              </a:r>
              <a:endParaRPr kumimoji="1" lang="en-US" altLang="zh-CN" dirty="0"/>
            </a:p>
            <a:p>
              <a:pPr algn="ctr"/>
              <a:endParaRPr kumimoji="1" lang="en-US" altLang="zh-CN" dirty="0"/>
            </a:p>
            <a:p>
              <a:pPr algn="ctr"/>
              <a:endParaRPr kumimoji="1" lang="zh-CN" altLang="en-US" sz="1050" dirty="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74AF8156-6D12-DA43-BBF7-F9D42D8A25C3}"/>
                </a:ext>
              </a:extLst>
            </p:cNvPr>
            <p:cNvSpPr/>
            <p:nvPr/>
          </p:nvSpPr>
          <p:spPr>
            <a:xfrm>
              <a:off x="4330291" y="2185426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B9E79AEF-ADA2-524B-B682-45165791F2AB}"/>
                </a:ext>
              </a:extLst>
            </p:cNvPr>
            <p:cNvSpPr/>
            <p:nvPr/>
          </p:nvSpPr>
          <p:spPr>
            <a:xfrm>
              <a:off x="4712096" y="2185426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F2351A9-158F-0143-BB90-82CDDEAFB1E7}"/>
                </a:ext>
              </a:extLst>
            </p:cNvPr>
            <p:cNvSpPr/>
            <p:nvPr/>
          </p:nvSpPr>
          <p:spPr>
            <a:xfrm>
              <a:off x="5086384" y="2187591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圆角矩形 87">
              <a:extLst>
                <a:ext uri="{FF2B5EF4-FFF2-40B4-BE49-F238E27FC236}">
                  <a16:creationId xmlns:a16="http://schemas.microsoft.com/office/drawing/2014/main" id="{553847D6-E957-BC42-AF76-CC2376084A58}"/>
                </a:ext>
              </a:extLst>
            </p:cNvPr>
            <p:cNvSpPr/>
            <p:nvPr/>
          </p:nvSpPr>
          <p:spPr>
            <a:xfrm>
              <a:off x="5709897" y="2206639"/>
              <a:ext cx="360000" cy="36000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</p:grp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28BC2AEF-CC22-D44B-B489-36CC8EF517E0}"/>
              </a:ext>
            </a:extLst>
          </p:cNvPr>
          <p:cNvCxnSpPr>
            <a:cxnSpLocks/>
            <a:stCxn id="59" idx="2"/>
            <a:endCxn id="100" idx="0"/>
          </p:cNvCxnSpPr>
          <p:nvPr/>
        </p:nvCxnSpPr>
        <p:spPr>
          <a:xfrm>
            <a:off x="11173196" y="5311409"/>
            <a:ext cx="0" cy="1640124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F4F468BD-BEAD-4D48-AF31-B995C3AF55A6}"/>
              </a:ext>
            </a:extLst>
          </p:cNvPr>
          <p:cNvSpPr/>
          <p:nvPr/>
        </p:nvSpPr>
        <p:spPr>
          <a:xfrm>
            <a:off x="10063540" y="7077451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D943F5E3-3EA1-6843-B468-C788D004BB0B}"/>
              </a:ext>
            </a:extLst>
          </p:cNvPr>
          <p:cNvSpPr/>
          <p:nvPr/>
        </p:nvSpPr>
        <p:spPr>
          <a:xfrm>
            <a:off x="10856982" y="743399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B4AA323A-6595-3F43-A063-D87C3D158C80}"/>
              </a:ext>
            </a:extLst>
          </p:cNvPr>
          <p:cNvSpPr/>
          <p:nvPr/>
        </p:nvSpPr>
        <p:spPr>
          <a:xfrm>
            <a:off x="11932273" y="7441784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6756964E-9123-0946-9977-2EF99EF28CB7}"/>
              </a:ext>
            </a:extLst>
          </p:cNvPr>
          <p:cNvCxnSpPr>
            <a:cxnSpLocks/>
            <a:stCxn id="99" idx="2"/>
            <a:endCxn id="106" idx="0"/>
          </p:cNvCxnSpPr>
          <p:nvPr/>
        </p:nvCxnSpPr>
        <p:spPr>
          <a:xfrm flipH="1">
            <a:off x="9705271" y="6761743"/>
            <a:ext cx="5007" cy="2075774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圆角矩形 105">
            <a:extLst>
              <a:ext uri="{FF2B5EF4-FFF2-40B4-BE49-F238E27FC236}">
                <a16:creationId xmlns:a16="http://schemas.microsoft.com/office/drawing/2014/main" id="{3BEAA64B-9913-0143-A0FB-E2F746B248CB}"/>
              </a:ext>
            </a:extLst>
          </p:cNvPr>
          <p:cNvSpPr/>
          <p:nvPr/>
        </p:nvSpPr>
        <p:spPr>
          <a:xfrm>
            <a:off x="9354688" y="8837517"/>
            <a:ext cx="701165" cy="7260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108" name="圆角矩形 107">
            <a:extLst>
              <a:ext uri="{FF2B5EF4-FFF2-40B4-BE49-F238E27FC236}">
                <a16:creationId xmlns:a16="http://schemas.microsoft.com/office/drawing/2014/main" id="{E531F9E9-87B6-BB4A-A2F3-1F496D862E3C}"/>
              </a:ext>
            </a:extLst>
          </p:cNvPr>
          <p:cNvSpPr/>
          <p:nvPr/>
        </p:nvSpPr>
        <p:spPr>
          <a:xfrm>
            <a:off x="10827324" y="8832477"/>
            <a:ext cx="701165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6FD12773-B597-2142-9CF9-5E2C249EBB2D}"/>
              </a:ext>
            </a:extLst>
          </p:cNvPr>
          <p:cNvCxnSpPr>
            <a:cxnSpLocks/>
            <a:stCxn id="100" idx="2"/>
            <a:endCxn id="108" idx="0"/>
          </p:cNvCxnSpPr>
          <p:nvPr/>
        </p:nvCxnSpPr>
        <p:spPr>
          <a:xfrm>
            <a:off x="11177907" y="8145396"/>
            <a:ext cx="0" cy="687081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圆角矩形 111">
            <a:extLst>
              <a:ext uri="{FF2B5EF4-FFF2-40B4-BE49-F238E27FC236}">
                <a16:creationId xmlns:a16="http://schemas.microsoft.com/office/drawing/2014/main" id="{AEE06163-C0E0-3247-8348-AB001762DF1F}"/>
              </a:ext>
            </a:extLst>
          </p:cNvPr>
          <p:cNvSpPr/>
          <p:nvPr/>
        </p:nvSpPr>
        <p:spPr>
          <a:xfrm>
            <a:off x="11853341" y="5662746"/>
            <a:ext cx="1431876" cy="913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到时间自动分配余额</a:t>
            </a:r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E0556D76-9CD2-E44F-8C73-65B17886037E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>
          <a:xfrm>
            <a:off x="12569279" y="5311411"/>
            <a:ext cx="0" cy="351335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5B14FCAF-4E1C-144F-9093-4DFD0D98FE0C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1173196" y="4376501"/>
            <a:ext cx="0" cy="421966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B37EFFCC-23C6-3243-8AE9-EAFAE929E1FC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12569279" y="4376501"/>
            <a:ext cx="0" cy="421966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3CE0C0CD-EC46-B44F-8C71-C8D6732D9256}"/>
              </a:ext>
            </a:extLst>
          </p:cNvPr>
          <p:cNvCxnSpPr>
            <a:cxnSpLocks/>
          </p:cNvCxnSpPr>
          <p:nvPr/>
        </p:nvCxnSpPr>
        <p:spPr>
          <a:xfrm flipH="1">
            <a:off x="11178367" y="4376501"/>
            <a:ext cx="1390912" cy="3138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文本框 131">
            <a:extLst>
              <a:ext uri="{FF2B5EF4-FFF2-40B4-BE49-F238E27FC236}">
                <a16:creationId xmlns:a16="http://schemas.microsoft.com/office/drawing/2014/main" id="{31D23C84-F96F-274E-82C2-8C1C5D313F6E}"/>
              </a:ext>
            </a:extLst>
          </p:cNvPr>
          <p:cNvSpPr txBox="1"/>
          <p:nvPr/>
        </p:nvSpPr>
        <p:spPr>
          <a:xfrm>
            <a:off x="10916900" y="3728360"/>
            <a:ext cx="19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用于保护资产安全的时间间隔</a:t>
            </a:r>
          </a:p>
        </p:txBody>
      </p:sp>
      <p:cxnSp>
        <p:nvCxnSpPr>
          <p:cNvPr id="141" name="直线箭头连接符 140">
            <a:extLst>
              <a:ext uri="{FF2B5EF4-FFF2-40B4-BE49-F238E27FC236}">
                <a16:creationId xmlns:a16="http://schemas.microsoft.com/office/drawing/2014/main" id="{76BE9DFE-EB44-F84D-B004-FDBFED5CADBE}"/>
              </a:ext>
            </a:extLst>
          </p:cNvPr>
          <p:cNvCxnSpPr>
            <a:cxnSpLocks/>
            <a:stCxn id="112" idx="3"/>
          </p:cNvCxnSpPr>
          <p:nvPr/>
        </p:nvCxnSpPr>
        <p:spPr>
          <a:xfrm flipV="1">
            <a:off x="13285217" y="6119531"/>
            <a:ext cx="272858" cy="1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962D770D-35E7-7A47-B3E1-DD73F7D1464A}"/>
              </a:ext>
            </a:extLst>
          </p:cNvPr>
          <p:cNvCxnSpPr>
            <a:cxnSpLocks/>
          </p:cNvCxnSpPr>
          <p:nvPr/>
        </p:nvCxnSpPr>
        <p:spPr>
          <a:xfrm>
            <a:off x="13558075" y="5668196"/>
            <a:ext cx="0" cy="913571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56B1F083-ACAE-3B4D-B2B9-8DF1E0D9D493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13556321" y="5662744"/>
            <a:ext cx="1430978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圆角矩形 151">
            <a:extLst>
              <a:ext uri="{FF2B5EF4-FFF2-40B4-BE49-F238E27FC236}">
                <a16:creationId xmlns:a16="http://schemas.microsoft.com/office/drawing/2014/main" id="{5300D23E-BEC9-F44B-9B48-2C8C35969D8E}"/>
              </a:ext>
            </a:extLst>
          </p:cNvPr>
          <p:cNvSpPr/>
          <p:nvPr/>
        </p:nvSpPr>
        <p:spPr>
          <a:xfrm>
            <a:off x="14987299" y="535674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154" name="圆角矩形 153">
            <a:extLst>
              <a:ext uri="{FF2B5EF4-FFF2-40B4-BE49-F238E27FC236}">
                <a16:creationId xmlns:a16="http://schemas.microsoft.com/office/drawing/2014/main" id="{43B85BBC-C800-CD4C-8868-01B63BB78B1B}"/>
              </a:ext>
            </a:extLst>
          </p:cNvPr>
          <p:cNvSpPr/>
          <p:nvPr/>
        </p:nvSpPr>
        <p:spPr>
          <a:xfrm>
            <a:off x="14987299" y="6266025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cxnSp>
        <p:nvCxnSpPr>
          <p:cNvPr id="155" name="直线箭头连接符 154">
            <a:extLst>
              <a:ext uri="{FF2B5EF4-FFF2-40B4-BE49-F238E27FC236}">
                <a16:creationId xmlns:a16="http://schemas.microsoft.com/office/drawing/2014/main" id="{865896DB-E8BF-5B45-AD49-DE8BF18890D8}"/>
              </a:ext>
            </a:extLst>
          </p:cNvPr>
          <p:cNvCxnSpPr>
            <a:cxnSpLocks/>
            <a:endCxn id="154" idx="1"/>
          </p:cNvCxnSpPr>
          <p:nvPr/>
        </p:nvCxnSpPr>
        <p:spPr>
          <a:xfrm flipV="1">
            <a:off x="13556321" y="6572025"/>
            <a:ext cx="1430978" cy="974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椭圆 156">
            <a:extLst>
              <a:ext uri="{FF2B5EF4-FFF2-40B4-BE49-F238E27FC236}">
                <a16:creationId xmlns:a16="http://schemas.microsoft.com/office/drawing/2014/main" id="{7CEADFA7-BFC5-A04B-8C58-DB0B638EB855}"/>
              </a:ext>
            </a:extLst>
          </p:cNvPr>
          <p:cNvSpPr/>
          <p:nvPr/>
        </p:nvSpPr>
        <p:spPr>
          <a:xfrm>
            <a:off x="13556321" y="527725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A28615C6-74B4-EF4C-BF1B-E898B0516833}"/>
              </a:ext>
            </a:extLst>
          </p:cNvPr>
          <p:cNvSpPr/>
          <p:nvPr/>
        </p:nvSpPr>
        <p:spPr>
          <a:xfrm>
            <a:off x="13928583" y="527503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D2659F28-6362-9E40-84B2-D9173501A02D}"/>
              </a:ext>
            </a:extLst>
          </p:cNvPr>
          <p:cNvSpPr/>
          <p:nvPr/>
        </p:nvSpPr>
        <p:spPr>
          <a:xfrm>
            <a:off x="14297932" y="528443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F3D27E53-BB3F-ED47-8DD8-C68AD77E36A8}"/>
              </a:ext>
            </a:extLst>
          </p:cNvPr>
          <p:cNvSpPr/>
          <p:nvPr/>
        </p:nvSpPr>
        <p:spPr>
          <a:xfrm>
            <a:off x="13556321" y="491212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F939197B-9127-F24B-9C90-48AC0A998265}"/>
              </a:ext>
            </a:extLst>
          </p:cNvPr>
          <p:cNvSpPr/>
          <p:nvPr/>
        </p:nvSpPr>
        <p:spPr>
          <a:xfrm>
            <a:off x="13568004" y="621202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6B5E8149-DA38-D44C-9EEC-257DA94522F7}"/>
              </a:ext>
            </a:extLst>
          </p:cNvPr>
          <p:cNvSpPr/>
          <p:nvPr/>
        </p:nvSpPr>
        <p:spPr>
          <a:xfrm>
            <a:off x="13939687" y="621202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C5B7AF2-A2BD-8A4F-B5DE-858EE9C5D404}"/>
              </a:ext>
            </a:extLst>
          </p:cNvPr>
          <p:cNvSpPr/>
          <p:nvPr/>
        </p:nvSpPr>
        <p:spPr>
          <a:xfrm>
            <a:off x="1394983" y="4685623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C036FC15-4C90-6144-A97C-5583F98E835A}"/>
              </a:ext>
            </a:extLst>
          </p:cNvPr>
          <p:cNvSpPr/>
          <p:nvPr/>
        </p:nvSpPr>
        <p:spPr>
          <a:xfrm>
            <a:off x="1394983" y="4685623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FDDED8F7-E25D-DD4A-868F-7254B5843AA3}"/>
              </a:ext>
            </a:extLst>
          </p:cNvPr>
          <p:cNvSpPr/>
          <p:nvPr/>
        </p:nvSpPr>
        <p:spPr>
          <a:xfrm>
            <a:off x="4876371" y="4685623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9C2A37F5-89B8-9C43-9404-E43C1E07F02D}"/>
              </a:ext>
            </a:extLst>
          </p:cNvPr>
          <p:cNvCxnSpPr>
            <a:stCxn id="48" idx="0"/>
            <a:endCxn id="48" idx="2"/>
          </p:cNvCxnSpPr>
          <p:nvPr/>
        </p:nvCxnSpPr>
        <p:spPr>
          <a:xfrm>
            <a:off x="3480958" y="4685623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F796BC3E-CC91-894B-AC1A-3DC3F8850CA4}"/>
              </a:ext>
            </a:extLst>
          </p:cNvPr>
          <p:cNvSpPr/>
          <p:nvPr/>
        </p:nvSpPr>
        <p:spPr>
          <a:xfrm>
            <a:off x="3480957" y="5054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F0DA0538-75DD-A749-A56B-D8601C8B3C45}"/>
              </a:ext>
            </a:extLst>
          </p:cNvPr>
          <p:cNvSpPr/>
          <p:nvPr/>
        </p:nvSpPr>
        <p:spPr>
          <a:xfrm>
            <a:off x="3840956" y="50499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0312D70-EB0B-2648-9C0F-E004C0F29439}"/>
              </a:ext>
            </a:extLst>
          </p:cNvPr>
          <p:cNvSpPr/>
          <p:nvPr/>
        </p:nvSpPr>
        <p:spPr>
          <a:xfrm>
            <a:off x="4200954" y="50499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0575E511-8EE6-4B46-8DFC-423950A91522}"/>
              </a:ext>
            </a:extLst>
          </p:cNvPr>
          <p:cNvSpPr/>
          <p:nvPr/>
        </p:nvSpPr>
        <p:spPr>
          <a:xfrm>
            <a:off x="3120958" y="50499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2F1B0488-9B99-B44F-B9E1-D44046A918C7}"/>
              </a:ext>
            </a:extLst>
          </p:cNvPr>
          <p:cNvSpPr/>
          <p:nvPr/>
        </p:nvSpPr>
        <p:spPr>
          <a:xfrm>
            <a:off x="2764858" y="50499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2CB93A8D-3FDE-CD4A-9D33-E22688716089}"/>
              </a:ext>
            </a:extLst>
          </p:cNvPr>
          <p:cNvSpPr/>
          <p:nvPr/>
        </p:nvSpPr>
        <p:spPr>
          <a:xfrm>
            <a:off x="3477058" y="4694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F4479458-B303-A041-AD2F-CA0643F46F86}"/>
              </a:ext>
            </a:extLst>
          </p:cNvPr>
          <p:cNvSpPr/>
          <p:nvPr/>
        </p:nvSpPr>
        <p:spPr>
          <a:xfrm>
            <a:off x="2332221" y="3728360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B6BB4626-9093-C646-9904-D37EDE56724D}"/>
              </a:ext>
            </a:extLst>
          </p:cNvPr>
          <p:cNvSpPr/>
          <p:nvPr/>
        </p:nvSpPr>
        <p:spPr>
          <a:xfrm>
            <a:off x="2743858" y="409918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9F8BE3F1-C4F8-2742-998D-77E9EFE8300E}"/>
              </a:ext>
            </a:extLst>
          </p:cNvPr>
          <p:cNvSpPr/>
          <p:nvPr/>
        </p:nvSpPr>
        <p:spPr>
          <a:xfrm>
            <a:off x="3125663" y="409918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AE57C2F9-3261-2C48-8BDB-64B28431F647}"/>
              </a:ext>
            </a:extLst>
          </p:cNvPr>
          <p:cNvSpPr/>
          <p:nvPr/>
        </p:nvSpPr>
        <p:spPr>
          <a:xfrm>
            <a:off x="3499951" y="410135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EBF66253-BBE9-8F43-8489-7CC80F5B830F}"/>
              </a:ext>
            </a:extLst>
          </p:cNvPr>
          <p:cNvSpPr/>
          <p:nvPr/>
        </p:nvSpPr>
        <p:spPr>
          <a:xfrm>
            <a:off x="4200954" y="4092693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25CA1020-C67D-364C-898E-2055026D4AB9}"/>
              </a:ext>
            </a:extLst>
          </p:cNvPr>
          <p:cNvCxnSpPr/>
          <p:nvPr/>
        </p:nvCxnSpPr>
        <p:spPr>
          <a:xfrm flipH="1">
            <a:off x="2579760" y="3528336"/>
            <a:ext cx="17344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EBDD942A-C1CB-494F-BFEC-29D87F65E0D0}"/>
              </a:ext>
            </a:extLst>
          </p:cNvPr>
          <p:cNvSpPr/>
          <p:nvPr/>
        </p:nvSpPr>
        <p:spPr>
          <a:xfrm>
            <a:off x="1394983" y="7335954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747BC55A-2BBA-A541-BA7A-D92D16707034}"/>
              </a:ext>
            </a:extLst>
          </p:cNvPr>
          <p:cNvSpPr/>
          <p:nvPr/>
        </p:nvSpPr>
        <p:spPr>
          <a:xfrm>
            <a:off x="1394983" y="7335954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45C244CF-FDB9-414C-AFEE-EAC9FEBE1386}"/>
              </a:ext>
            </a:extLst>
          </p:cNvPr>
          <p:cNvSpPr/>
          <p:nvPr/>
        </p:nvSpPr>
        <p:spPr>
          <a:xfrm>
            <a:off x="4876371" y="7335954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36CCA703-9E1A-9241-8D1E-3F0F2001D048}"/>
              </a:ext>
            </a:extLst>
          </p:cNvPr>
          <p:cNvCxnSpPr>
            <a:stCxn id="71" idx="0"/>
            <a:endCxn id="71" idx="2"/>
          </p:cNvCxnSpPr>
          <p:nvPr/>
        </p:nvCxnSpPr>
        <p:spPr>
          <a:xfrm>
            <a:off x="3480958" y="7335954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992A5D77-443E-E34C-B86E-D4A1A7934E59}"/>
              </a:ext>
            </a:extLst>
          </p:cNvPr>
          <p:cNvSpPr/>
          <p:nvPr/>
        </p:nvSpPr>
        <p:spPr>
          <a:xfrm>
            <a:off x="3480957" y="770461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A0B0D24B-56BD-CD4E-9D57-9BF0220DDBC7}"/>
              </a:ext>
            </a:extLst>
          </p:cNvPr>
          <p:cNvSpPr/>
          <p:nvPr/>
        </p:nvSpPr>
        <p:spPr>
          <a:xfrm>
            <a:off x="2754934" y="734245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6BCE22DF-53D3-7544-981A-7329B35134AA}"/>
              </a:ext>
            </a:extLst>
          </p:cNvPr>
          <p:cNvSpPr/>
          <p:nvPr/>
        </p:nvSpPr>
        <p:spPr>
          <a:xfrm>
            <a:off x="3116942" y="734461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7FFCA225-86A5-F94C-9287-68694160058D}"/>
              </a:ext>
            </a:extLst>
          </p:cNvPr>
          <p:cNvSpPr/>
          <p:nvPr/>
        </p:nvSpPr>
        <p:spPr>
          <a:xfrm>
            <a:off x="3120958" y="7700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FCCAB866-E26C-7F41-8EAA-441215E49334}"/>
              </a:ext>
            </a:extLst>
          </p:cNvPr>
          <p:cNvSpPr/>
          <p:nvPr/>
        </p:nvSpPr>
        <p:spPr>
          <a:xfrm>
            <a:off x="2764858" y="7700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6F20FC35-56FE-B84A-B993-E0C620A4D791}"/>
              </a:ext>
            </a:extLst>
          </p:cNvPr>
          <p:cNvSpPr/>
          <p:nvPr/>
        </p:nvSpPr>
        <p:spPr>
          <a:xfrm>
            <a:off x="2404860" y="77002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8EC82841-A707-DA43-AE79-4861962F963C}"/>
              </a:ext>
            </a:extLst>
          </p:cNvPr>
          <p:cNvSpPr/>
          <p:nvPr/>
        </p:nvSpPr>
        <p:spPr>
          <a:xfrm>
            <a:off x="2332221" y="6378691"/>
            <a:ext cx="2228734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余额证明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sz="105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A89B34C4-88FE-EF4E-B138-9BF2ABF54491}"/>
              </a:ext>
            </a:extLst>
          </p:cNvPr>
          <p:cNvSpPr/>
          <p:nvPr/>
        </p:nvSpPr>
        <p:spPr>
          <a:xfrm>
            <a:off x="3125663" y="67352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圆角矩形 82">
            <a:extLst>
              <a:ext uri="{FF2B5EF4-FFF2-40B4-BE49-F238E27FC236}">
                <a16:creationId xmlns:a16="http://schemas.microsoft.com/office/drawing/2014/main" id="{BFE31159-D1A6-7748-9C95-E6326B38D53F}"/>
              </a:ext>
            </a:extLst>
          </p:cNvPr>
          <p:cNvSpPr/>
          <p:nvPr/>
        </p:nvSpPr>
        <p:spPr>
          <a:xfrm>
            <a:off x="4200954" y="6743024"/>
            <a:ext cx="360000" cy="36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2A6C9367-F440-DC4D-B2C4-885454C61EA2}"/>
              </a:ext>
            </a:extLst>
          </p:cNvPr>
          <p:cNvCxnSpPr/>
          <p:nvPr/>
        </p:nvCxnSpPr>
        <p:spPr>
          <a:xfrm flipH="1">
            <a:off x="2579760" y="6178667"/>
            <a:ext cx="1734409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E575A1A1-2443-3B49-8E2F-77DA5A7AAFC9}"/>
              </a:ext>
            </a:extLst>
          </p:cNvPr>
          <p:cNvCxnSpPr>
            <a:cxnSpLocks/>
          </p:cNvCxnSpPr>
          <p:nvPr/>
        </p:nvCxnSpPr>
        <p:spPr>
          <a:xfrm flipV="1">
            <a:off x="3499951" y="5607167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FD2F36C4-C9EF-CC48-AE68-1755AD6D0DEE}"/>
              </a:ext>
            </a:extLst>
          </p:cNvPr>
          <p:cNvCxnSpPr>
            <a:cxnSpLocks/>
          </p:cNvCxnSpPr>
          <p:nvPr/>
        </p:nvCxnSpPr>
        <p:spPr>
          <a:xfrm flipV="1">
            <a:off x="3499951" y="8202729"/>
            <a:ext cx="0" cy="378618"/>
          </a:xfrm>
          <a:prstGeom prst="straightConnector1">
            <a:avLst/>
          </a:prstGeom>
          <a:ln w="25400">
            <a:prstDash val="sysDot"/>
            <a:headEnd type="triangle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圆角矩形 93">
            <a:extLst>
              <a:ext uri="{FF2B5EF4-FFF2-40B4-BE49-F238E27FC236}">
                <a16:creationId xmlns:a16="http://schemas.microsoft.com/office/drawing/2014/main" id="{921B7563-28D0-E747-AE43-A436D49AE3B0}"/>
              </a:ext>
            </a:extLst>
          </p:cNvPr>
          <p:cNvSpPr/>
          <p:nvPr/>
        </p:nvSpPr>
        <p:spPr>
          <a:xfrm>
            <a:off x="1394983" y="8820336"/>
            <a:ext cx="4171950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D18DCDBB-F11E-F245-9D88-3A6494FCAC3D}"/>
              </a:ext>
            </a:extLst>
          </p:cNvPr>
          <p:cNvSpPr/>
          <p:nvPr/>
        </p:nvSpPr>
        <p:spPr>
          <a:xfrm>
            <a:off x="1394983" y="8820336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</a:t>
            </a:r>
            <a:endParaRPr kumimoji="1" lang="zh-CN" altLang="en-US" sz="3200" dirty="0"/>
          </a:p>
        </p:txBody>
      </p:sp>
      <p:sp>
        <p:nvSpPr>
          <p:cNvPr id="101" name="圆角矩形 100">
            <a:extLst>
              <a:ext uri="{FF2B5EF4-FFF2-40B4-BE49-F238E27FC236}">
                <a16:creationId xmlns:a16="http://schemas.microsoft.com/office/drawing/2014/main" id="{7BB32D3D-8CE8-FA4A-9623-976829C0811F}"/>
              </a:ext>
            </a:extLst>
          </p:cNvPr>
          <p:cNvSpPr/>
          <p:nvPr/>
        </p:nvSpPr>
        <p:spPr>
          <a:xfrm>
            <a:off x="4876371" y="8820336"/>
            <a:ext cx="690562" cy="728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B</a:t>
            </a:r>
            <a:endParaRPr kumimoji="1" lang="zh-CN" altLang="en-US" sz="3200" dirty="0"/>
          </a:p>
        </p:txBody>
      </p: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68F4C7DF-CF26-E742-9AA4-64935A310CA4}"/>
              </a:ext>
            </a:extLst>
          </p:cNvPr>
          <p:cNvCxnSpPr>
            <a:stCxn id="94" idx="0"/>
            <a:endCxn id="94" idx="2"/>
          </p:cNvCxnSpPr>
          <p:nvPr/>
        </p:nvCxnSpPr>
        <p:spPr>
          <a:xfrm>
            <a:off x="3480958" y="8820336"/>
            <a:ext cx="0" cy="72866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椭圆 103">
            <a:extLst>
              <a:ext uri="{FF2B5EF4-FFF2-40B4-BE49-F238E27FC236}">
                <a16:creationId xmlns:a16="http://schemas.microsoft.com/office/drawing/2014/main" id="{3CBDAB48-A243-3844-A70B-A376B664207C}"/>
              </a:ext>
            </a:extLst>
          </p:cNvPr>
          <p:cNvSpPr/>
          <p:nvPr/>
        </p:nvSpPr>
        <p:spPr>
          <a:xfrm>
            <a:off x="3480957" y="918899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3B274655-D592-0744-86A0-8456FF5A81E7}"/>
              </a:ext>
            </a:extLst>
          </p:cNvPr>
          <p:cNvSpPr/>
          <p:nvPr/>
        </p:nvSpPr>
        <p:spPr>
          <a:xfrm>
            <a:off x="3859380" y="91846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F7C970E5-8DCD-384D-9EC7-C64B344C314D}"/>
              </a:ext>
            </a:extLst>
          </p:cNvPr>
          <p:cNvSpPr/>
          <p:nvPr/>
        </p:nvSpPr>
        <p:spPr>
          <a:xfrm>
            <a:off x="3116942" y="882899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CCEC61C9-4224-E942-9991-58DC0331D416}"/>
              </a:ext>
            </a:extLst>
          </p:cNvPr>
          <p:cNvSpPr/>
          <p:nvPr/>
        </p:nvSpPr>
        <p:spPr>
          <a:xfrm>
            <a:off x="3120958" y="91846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D957D15A-241E-2C45-A079-9B46159D7FF5}"/>
              </a:ext>
            </a:extLst>
          </p:cNvPr>
          <p:cNvSpPr/>
          <p:nvPr/>
        </p:nvSpPr>
        <p:spPr>
          <a:xfrm>
            <a:off x="2764858" y="91846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9E0C76C8-1C24-F845-8443-41A594E323E8}"/>
              </a:ext>
            </a:extLst>
          </p:cNvPr>
          <p:cNvSpPr/>
          <p:nvPr/>
        </p:nvSpPr>
        <p:spPr>
          <a:xfrm>
            <a:off x="2404860" y="91846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820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>
            <a:extLst>
              <a:ext uri="{FF2B5EF4-FFF2-40B4-BE49-F238E27FC236}">
                <a16:creationId xmlns:a16="http://schemas.microsoft.com/office/drawing/2014/main" id="{6CF6132A-6656-0742-8578-3E17E8E45A45}"/>
              </a:ext>
            </a:extLst>
          </p:cNvPr>
          <p:cNvSpPr/>
          <p:nvPr/>
        </p:nvSpPr>
        <p:spPr>
          <a:xfrm rot="19678700">
            <a:off x="9335321" y="6722655"/>
            <a:ext cx="3163138" cy="6120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259CF9E-FB39-0247-BD9C-DCB396EC9AE2}"/>
              </a:ext>
            </a:extLst>
          </p:cNvPr>
          <p:cNvSpPr/>
          <p:nvPr/>
        </p:nvSpPr>
        <p:spPr>
          <a:xfrm rot="3944777">
            <a:off x="4494033" y="6409208"/>
            <a:ext cx="4814399" cy="6120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BE4586F-A3AC-EE42-9BB7-864EDDADA5C5}"/>
              </a:ext>
            </a:extLst>
          </p:cNvPr>
          <p:cNvSpPr/>
          <p:nvPr/>
        </p:nvSpPr>
        <p:spPr>
          <a:xfrm rot="777121">
            <a:off x="5858154" y="7093862"/>
            <a:ext cx="3961206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E55F2054-2C67-544E-9A86-0639F6FEB99A}"/>
              </a:ext>
            </a:extLst>
          </p:cNvPr>
          <p:cNvSpPr/>
          <p:nvPr/>
        </p:nvSpPr>
        <p:spPr>
          <a:xfrm rot="1862895">
            <a:off x="9387847" y="5115956"/>
            <a:ext cx="3210697" cy="6120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8778869-9B91-A541-B27E-486BAD79FB4A}"/>
              </a:ext>
            </a:extLst>
          </p:cNvPr>
          <p:cNvSpPr/>
          <p:nvPr/>
        </p:nvSpPr>
        <p:spPr>
          <a:xfrm>
            <a:off x="5649494" y="4320566"/>
            <a:ext cx="4376214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D562BE6-008F-5940-B1A2-A63142713520}"/>
              </a:ext>
            </a:extLst>
          </p:cNvPr>
          <p:cNvSpPr/>
          <p:nvPr/>
        </p:nvSpPr>
        <p:spPr>
          <a:xfrm rot="19644755">
            <a:off x="5566300" y="5487084"/>
            <a:ext cx="454225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F763DB-9648-FF43-99AE-EB967798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76" y="3593686"/>
            <a:ext cx="3656578" cy="544195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2F661F82-3166-094B-8528-E57A0AFDAC04}"/>
              </a:ext>
            </a:extLst>
          </p:cNvPr>
          <p:cNvSpPr/>
          <p:nvPr/>
        </p:nvSpPr>
        <p:spPr>
          <a:xfrm>
            <a:off x="5649494" y="4320566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E7B5E4CD-7BA0-6147-AA0B-67D9C350DD05}"/>
              </a:ext>
            </a:extLst>
          </p:cNvPr>
          <p:cNvSpPr/>
          <p:nvPr/>
        </p:nvSpPr>
        <p:spPr>
          <a:xfrm>
            <a:off x="9413708" y="4320566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B09287B-457A-B740-8772-95F8F02E8459}"/>
              </a:ext>
            </a:extLst>
          </p:cNvPr>
          <p:cNvSpPr/>
          <p:nvPr/>
        </p:nvSpPr>
        <p:spPr>
          <a:xfrm>
            <a:off x="5649494" y="663531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63FBD82-FACF-5B47-91A5-EDD433D6CFAB}"/>
              </a:ext>
            </a:extLst>
          </p:cNvPr>
          <p:cNvSpPr/>
          <p:nvPr/>
        </p:nvSpPr>
        <p:spPr>
          <a:xfrm>
            <a:off x="9414188" y="7514707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F7BA75C-21B1-634E-AD56-244D63125C40}"/>
              </a:ext>
            </a:extLst>
          </p:cNvPr>
          <p:cNvSpPr/>
          <p:nvPr/>
        </p:nvSpPr>
        <p:spPr>
          <a:xfrm>
            <a:off x="11914372" y="5900090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E</a:t>
            </a:r>
            <a:endParaRPr kumimoji="1" lang="zh-CN" altLang="en-US" sz="2400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A42888E-B2C6-2341-8B0F-8A4F327C6E2B}"/>
              </a:ext>
            </a:extLst>
          </p:cNvPr>
          <p:cNvSpPr/>
          <p:nvPr/>
        </p:nvSpPr>
        <p:spPr>
          <a:xfrm>
            <a:off x="7588124" y="8560912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F</a:t>
            </a:r>
            <a:endParaRPr kumimoji="1" lang="zh-CN" altLang="en-US" sz="2400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243AB00-8E35-D741-B9A9-3C9CFC27F6E5}"/>
              </a:ext>
            </a:extLst>
          </p:cNvPr>
          <p:cNvSpPr/>
          <p:nvPr/>
        </p:nvSpPr>
        <p:spPr>
          <a:xfrm>
            <a:off x="7528265" y="433856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68496E6-AD6E-4F41-B4E3-683D79FB9256}"/>
              </a:ext>
            </a:extLst>
          </p:cNvPr>
          <p:cNvSpPr/>
          <p:nvPr/>
        </p:nvSpPr>
        <p:spPr>
          <a:xfrm>
            <a:off x="7235772" y="463220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7DD1EB0-2B02-0449-9F16-66FA00A1324E}"/>
              </a:ext>
            </a:extLst>
          </p:cNvPr>
          <p:cNvSpPr/>
          <p:nvPr/>
        </p:nvSpPr>
        <p:spPr>
          <a:xfrm>
            <a:off x="7528265" y="463220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DC076E4-29AF-184D-BC7F-8AD2C47A3096}"/>
              </a:ext>
            </a:extLst>
          </p:cNvPr>
          <p:cNvSpPr/>
          <p:nvPr/>
        </p:nvSpPr>
        <p:spPr>
          <a:xfrm>
            <a:off x="7871035" y="463965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83D7E407-99CD-AB43-9CD5-237BA4DA1754}"/>
              </a:ext>
            </a:extLst>
          </p:cNvPr>
          <p:cNvCxnSpPr>
            <a:stCxn id="11" idx="0"/>
            <a:endCxn id="11" idx="2"/>
          </p:cNvCxnSpPr>
          <p:nvPr/>
        </p:nvCxnSpPr>
        <p:spPr>
          <a:xfrm>
            <a:off x="7837601" y="4320566"/>
            <a:ext cx="0" cy="61200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50EB0627-BFA1-E643-8498-712D84DCBB36}"/>
              </a:ext>
            </a:extLst>
          </p:cNvPr>
          <p:cNvSpPr/>
          <p:nvPr/>
        </p:nvSpPr>
        <p:spPr>
          <a:xfrm>
            <a:off x="6931056" y="463839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A962677-19C5-464D-9B4E-865C75EB13B1}"/>
              </a:ext>
            </a:extLst>
          </p:cNvPr>
          <p:cNvSpPr/>
          <p:nvPr/>
        </p:nvSpPr>
        <p:spPr>
          <a:xfrm>
            <a:off x="8174948" y="463220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D028F102-748D-F04C-8CD1-3BE5F3D1A851}"/>
              </a:ext>
            </a:extLst>
          </p:cNvPr>
          <p:cNvCxnSpPr>
            <a:cxnSpLocks/>
            <a:stCxn id="16" idx="2"/>
            <a:endCxn id="16" idx="0"/>
          </p:cNvCxnSpPr>
          <p:nvPr/>
        </p:nvCxnSpPr>
        <p:spPr>
          <a:xfrm flipH="1" flipV="1">
            <a:off x="7672618" y="5535257"/>
            <a:ext cx="329614" cy="51565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3AA3B980-C4BA-BB45-AFC9-756F2FB520CF}"/>
              </a:ext>
            </a:extLst>
          </p:cNvPr>
          <p:cNvSpPr/>
          <p:nvPr/>
        </p:nvSpPr>
        <p:spPr>
          <a:xfrm>
            <a:off x="7456481" y="561209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01994BA-E921-8C4C-89DC-F336AA1A432F}"/>
              </a:ext>
            </a:extLst>
          </p:cNvPr>
          <p:cNvSpPr/>
          <p:nvPr/>
        </p:nvSpPr>
        <p:spPr>
          <a:xfrm>
            <a:off x="7616369" y="586216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7ACFC49-2B2A-1445-AFA2-34B43E542F72}"/>
              </a:ext>
            </a:extLst>
          </p:cNvPr>
          <p:cNvSpPr/>
          <p:nvPr/>
        </p:nvSpPr>
        <p:spPr>
          <a:xfrm>
            <a:off x="7356494" y="602857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AF92A1A-BA0A-7545-A1A2-B7EBC300068E}"/>
              </a:ext>
            </a:extLst>
          </p:cNvPr>
          <p:cNvSpPr/>
          <p:nvPr/>
        </p:nvSpPr>
        <p:spPr>
          <a:xfrm>
            <a:off x="7904369" y="568754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0C6BDFC1-40B1-3145-A434-848C9F30F384}"/>
              </a:ext>
            </a:extLst>
          </p:cNvPr>
          <p:cNvSpPr/>
          <p:nvPr/>
        </p:nvSpPr>
        <p:spPr>
          <a:xfrm>
            <a:off x="8153923" y="550624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83716E9-4E63-F141-B91C-A4EDD30F0229}"/>
              </a:ext>
            </a:extLst>
          </p:cNvPr>
          <p:cNvSpPr/>
          <p:nvPr/>
        </p:nvSpPr>
        <p:spPr>
          <a:xfrm>
            <a:off x="8407463" y="534988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0807471D-E15A-DF43-B456-C5E9EDE816F2}"/>
              </a:ext>
            </a:extLst>
          </p:cNvPr>
          <p:cNvCxnSpPr/>
          <p:nvPr/>
        </p:nvCxnSpPr>
        <p:spPr>
          <a:xfrm>
            <a:off x="7523774" y="4242209"/>
            <a:ext cx="630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D26706BB-A4D0-1B42-81F7-A7CC9F9ABCB9}"/>
              </a:ext>
            </a:extLst>
          </p:cNvPr>
          <p:cNvCxnSpPr>
            <a:cxnSpLocks/>
          </p:cNvCxnSpPr>
          <p:nvPr/>
        </p:nvCxnSpPr>
        <p:spPr>
          <a:xfrm flipH="1">
            <a:off x="7539047" y="5008324"/>
            <a:ext cx="63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927779A-A0C2-5643-BC85-CFEEDA947518}"/>
              </a:ext>
            </a:extLst>
          </p:cNvPr>
          <p:cNvCxnSpPr>
            <a:cxnSpLocks/>
          </p:cNvCxnSpPr>
          <p:nvPr/>
        </p:nvCxnSpPr>
        <p:spPr>
          <a:xfrm rot="19620000">
            <a:off x="7303819" y="5461269"/>
            <a:ext cx="630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639C3E14-6AC7-6840-A4AD-53B69D12FE72}"/>
              </a:ext>
            </a:extLst>
          </p:cNvPr>
          <p:cNvCxnSpPr>
            <a:cxnSpLocks/>
          </p:cNvCxnSpPr>
          <p:nvPr/>
        </p:nvCxnSpPr>
        <p:spPr>
          <a:xfrm rot="19620000">
            <a:off x="7715348" y="6145034"/>
            <a:ext cx="630151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E65EF6CA-8E25-0747-9910-A044F57F2ED6}"/>
              </a:ext>
            </a:extLst>
          </p:cNvPr>
          <p:cNvCxnSpPr>
            <a:cxnSpLocks/>
          </p:cNvCxnSpPr>
          <p:nvPr/>
        </p:nvCxnSpPr>
        <p:spPr>
          <a:xfrm rot="780000">
            <a:off x="7627897" y="7012903"/>
            <a:ext cx="630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05630DBF-91DD-604A-B464-7AF97532FEA3}"/>
              </a:ext>
            </a:extLst>
          </p:cNvPr>
          <p:cNvCxnSpPr>
            <a:cxnSpLocks/>
          </p:cNvCxnSpPr>
          <p:nvPr/>
        </p:nvCxnSpPr>
        <p:spPr>
          <a:xfrm rot="780000">
            <a:off x="7423899" y="7781667"/>
            <a:ext cx="630151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B22A1CD9-7B83-D543-883D-5C119DD365EC}"/>
              </a:ext>
            </a:extLst>
          </p:cNvPr>
          <p:cNvCxnSpPr>
            <a:cxnSpLocks/>
            <a:stCxn id="13" idx="2"/>
            <a:endCxn id="13" idx="0"/>
          </p:cNvCxnSpPr>
          <p:nvPr/>
        </p:nvCxnSpPr>
        <p:spPr>
          <a:xfrm flipV="1">
            <a:off x="7770172" y="7101647"/>
            <a:ext cx="137170" cy="59643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E43FD5B7-9B56-C749-A705-B606D23E605F}"/>
              </a:ext>
            </a:extLst>
          </p:cNvPr>
          <p:cNvSpPr/>
          <p:nvPr/>
        </p:nvSpPr>
        <p:spPr>
          <a:xfrm>
            <a:off x="7557710" y="707075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2072522B-1762-834E-AC5E-912249F6620C}"/>
              </a:ext>
            </a:extLst>
          </p:cNvPr>
          <p:cNvSpPr/>
          <p:nvPr/>
        </p:nvSpPr>
        <p:spPr>
          <a:xfrm>
            <a:off x="7498171" y="735869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CFD86D78-BD75-EE42-9AB4-1EF85FFD991D}"/>
              </a:ext>
            </a:extLst>
          </p:cNvPr>
          <p:cNvSpPr/>
          <p:nvPr/>
        </p:nvSpPr>
        <p:spPr>
          <a:xfrm>
            <a:off x="7207545" y="728821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54D3D6A2-C358-524B-9B21-E46F17821BD0}"/>
              </a:ext>
            </a:extLst>
          </p:cNvPr>
          <p:cNvSpPr/>
          <p:nvPr/>
        </p:nvSpPr>
        <p:spPr>
          <a:xfrm>
            <a:off x="6913644" y="721475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9F7EC990-7956-D349-800B-016A91CCE651}"/>
              </a:ext>
            </a:extLst>
          </p:cNvPr>
          <p:cNvSpPr/>
          <p:nvPr/>
        </p:nvSpPr>
        <p:spPr>
          <a:xfrm>
            <a:off x="7835837" y="743677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8950D35D-973C-7441-91B4-63DADB281181}"/>
              </a:ext>
            </a:extLst>
          </p:cNvPr>
          <p:cNvSpPr/>
          <p:nvPr/>
        </p:nvSpPr>
        <p:spPr>
          <a:xfrm>
            <a:off x="7901899" y="715638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E65BF10-4251-CB4D-AF94-E882FE86E391}"/>
              </a:ext>
            </a:extLst>
          </p:cNvPr>
          <p:cNvSpPr/>
          <p:nvPr/>
        </p:nvSpPr>
        <p:spPr>
          <a:xfrm>
            <a:off x="8129912" y="750804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9FDC1980-9EF8-AB40-B214-D9E4B914C563}"/>
              </a:ext>
            </a:extLst>
          </p:cNvPr>
          <p:cNvSpPr/>
          <p:nvPr/>
        </p:nvSpPr>
        <p:spPr>
          <a:xfrm>
            <a:off x="8184588" y="721573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5B61DA4-51B2-B442-87C2-DDFF2B8843B8}"/>
              </a:ext>
            </a:extLst>
          </p:cNvPr>
          <p:cNvSpPr/>
          <p:nvPr/>
        </p:nvSpPr>
        <p:spPr>
          <a:xfrm>
            <a:off x="3230593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664ABD94-394B-8142-9BC1-ABB4DE6D8621}"/>
              </a:ext>
            </a:extLst>
          </p:cNvPr>
          <p:cNvSpPr/>
          <p:nvPr/>
        </p:nvSpPr>
        <p:spPr>
          <a:xfrm>
            <a:off x="5801894" y="4472966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</a:t>
            </a:r>
            <a:endParaRPr kumimoji="1" lang="zh-CN" altLang="en-US" sz="2400" dirty="0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31E15054-B421-6043-A9C9-5389C241FE02}"/>
              </a:ext>
            </a:extLst>
          </p:cNvPr>
          <p:cNvSpPr/>
          <p:nvPr/>
        </p:nvSpPr>
        <p:spPr>
          <a:xfrm>
            <a:off x="5921186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10CB32D6-ED63-0B40-BCB0-0871B3030E35}"/>
              </a:ext>
            </a:extLst>
          </p:cNvPr>
          <p:cNvSpPr/>
          <p:nvPr/>
        </p:nvSpPr>
        <p:spPr>
          <a:xfrm>
            <a:off x="8611779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F88F7FFC-15C4-AF43-8E14-044283F4E5C5}"/>
              </a:ext>
            </a:extLst>
          </p:cNvPr>
          <p:cNvSpPr/>
          <p:nvPr/>
        </p:nvSpPr>
        <p:spPr>
          <a:xfrm>
            <a:off x="11302372" y="10760794"/>
            <a:ext cx="612000" cy="61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F34FC82C-E3D4-C648-BFDA-CA3CF9A610F9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3536593" y="10134726"/>
            <a:ext cx="0" cy="626068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9E127F51-B4D7-CB4F-9CF5-77D5F87E1A38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11608372" y="10128738"/>
            <a:ext cx="0" cy="632056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C7B019CC-A804-FB45-A65F-09E9AAEA058B}"/>
              </a:ext>
            </a:extLst>
          </p:cNvPr>
          <p:cNvCxnSpPr>
            <a:cxnSpLocks/>
          </p:cNvCxnSpPr>
          <p:nvPr/>
        </p:nvCxnSpPr>
        <p:spPr>
          <a:xfrm flipH="1">
            <a:off x="3536593" y="10128738"/>
            <a:ext cx="8075753" cy="0"/>
          </a:xfrm>
          <a:prstGeom prst="straightConnector1">
            <a:avLst/>
          </a:prstGeom>
          <a:ln w="22225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5D3364F8-DDFA-B846-BAAB-95622DBD3108}"/>
              </a:ext>
            </a:extLst>
          </p:cNvPr>
          <p:cNvCxnSpPr>
            <a:cxnSpLocks/>
            <a:stCxn id="49" idx="3"/>
            <a:endCxn id="59" idx="1"/>
          </p:cNvCxnSpPr>
          <p:nvPr/>
        </p:nvCxnSpPr>
        <p:spPr>
          <a:xfrm>
            <a:off x="3842593" y="11066794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DCFB86E8-D1F0-B648-A827-BFE43543257D}"/>
              </a:ext>
            </a:extLst>
          </p:cNvPr>
          <p:cNvSpPr txBox="1"/>
          <p:nvPr/>
        </p:nvSpPr>
        <p:spPr>
          <a:xfrm>
            <a:off x="5875820" y="9741637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传递私密值用于解锁合约</a:t>
            </a:r>
          </a:p>
        </p:txBody>
      </p:sp>
      <p:pic>
        <p:nvPicPr>
          <p:cNvPr id="42" name="图形 41" descr="钥匙">
            <a:extLst>
              <a:ext uri="{FF2B5EF4-FFF2-40B4-BE49-F238E27FC236}">
                <a16:creationId xmlns:a16="http://schemas.microsoft.com/office/drawing/2014/main" id="{5C5013CB-FFFF-094D-8C98-444959FAB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8163" y="9620303"/>
            <a:ext cx="612000" cy="612000"/>
          </a:xfrm>
          <a:prstGeom prst="rect">
            <a:avLst/>
          </a:prstGeom>
        </p:spPr>
      </p:pic>
      <p:pic>
        <p:nvPicPr>
          <p:cNvPr id="67" name="图形 66" descr="锁">
            <a:extLst>
              <a:ext uri="{FF2B5EF4-FFF2-40B4-BE49-F238E27FC236}">
                <a16:creationId xmlns:a16="http://schemas.microsoft.com/office/drawing/2014/main" id="{D4FD3470-C07C-8547-9A12-D9D2A6D3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7790" y="11093474"/>
            <a:ext cx="668198" cy="668198"/>
          </a:xfrm>
          <a:prstGeom prst="rect">
            <a:avLst/>
          </a:prstGeom>
        </p:spPr>
      </p:pic>
      <p:pic>
        <p:nvPicPr>
          <p:cNvPr id="69" name="图形 68" descr="解除锁定">
            <a:extLst>
              <a:ext uri="{FF2B5EF4-FFF2-40B4-BE49-F238E27FC236}">
                <a16:creationId xmlns:a16="http://schemas.microsoft.com/office/drawing/2014/main" id="{01491E52-A44D-2940-A07B-2A5BE66EF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68650" y="12583568"/>
            <a:ext cx="914400" cy="914400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7741DDD8-578E-524E-BFA2-B9C083B17557}"/>
              </a:ext>
            </a:extLst>
          </p:cNvPr>
          <p:cNvSpPr txBox="1"/>
          <p:nvPr/>
        </p:nvSpPr>
        <p:spPr>
          <a:xfrm>
            <a:off x="3983246" y="1070601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构建锁定合约</a:t>
            </a:r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B0544F01-248D-ED42-A492-3627C67BB53A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6533186" y="11066794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B956813-145B-B346-8F8D-F267730ED65C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9223779" y="11066794"/>
            <a:ext cx="2078593" cy="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图形 76" descr="锁">
            <a:extLst>
              <a:ext uri="{FF2B5EF4-FFF2-40B4-BE49-F238E27FC236}">
                <a16:creationId xmlns:a16="http://schemas.microsoft.com/office/drawing/2014/main" id="{05AEBD3E-837B-AE40-88DD-983872302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4948" y="11093474"/>
            <a:ext cx="668198" cy="668198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05CE4467-760C-BC4E-818C-B3B1E0D6E6FA}"/>
              </a:ext>
            </a:extLst>
          </p:cNvPr>
          <p:cNvSpPr txBox="1"/>
          <p:nvPr/>
        </p:nvSpPr>
        <p:spPr>
          <a:xfrm>
            <a:off x="6741957" y="106974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构建锁定合约</a:t>
            </a:r>
          </a:p>
        </p:txBody>
      </p:sp>
      <p:pic>
        <p:nvPicPr>
          <p:cNvPr id="79" name="图形 78" descr="锁">
            <a:extLst>
              <a:ext uri="{FF2B5EF4-FFF2-40B4-BE49-F238E27FC236}">
                <a16:creationId xmlns:a16="http://schemas.microsoft.com/office/drawing/2014/main" id="{49EC6733-A0CB-564F-AFF1-25C2DF741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2541" y="11093474"/>
            <a:ext cx="668198" cy="668198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3C91FC9C-C5F7-BF4E-B3F5-7A8D5AC6CB90}"/>
              </a:ext>
            </a:extLst>
          </p:cNvPr>
          <p:cNvSpPr txBox="1"/>
          <p:nvPr/>
        </p:nvSpPr>
        <p:spPr>
          <a:xfrm>
            <a:off x="9529779" y="106974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构建锁定合约</a:t>
            </a:r>
          </a:p>
        </p:txBody>
      </p:sp>
    </p:spTree>
    <p:extLst>
      <p:ext uri="{BB962C8B-B14F-4D97-AF65-F5344CB8AC3E}">
        <p14:creationId xmlns:p14="http://schemas.microsoft.com/office/powerpoint/2010/main" val="2088801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967A5E7-FD47-954D-A15F-5D249DACC257}"/>
              </a:ext>
            </a:extLst>
          </p:cNvPr>
          <p:cNvSpPr/>
          <p:nvPr/>
        </p:nvSpPr>
        <p:spPr>
          <a:xfrm>
            <a:off x="4905850" y="3184327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3F87FD-C0AE-C747-A7FB-97658D5C8F73}"/>
              </a:ext>
            </a:extLst>
          </p:cNvPr>
          <p:cNvSpPr/>
          <p:nvPr/>
        </p:nvSpPr>
        <p:spPr>
          <a:xfrm>
            <a:off x="5987831" y="2958795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A00969-57C8-184C-93A6-44AAAAFC0EE7}"/>
              </a:ext>
            </a:extLst>
          </p:cNvPr>
          <p:cNvSpPr/>
          <p:nvPr/>
        </p:nvSpPr>
        <p:spPr>
          <a:xfrm>
            <a:off x="5248152" y="6149471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C4EF01-C1BC-B945-8DB7-0959FE4EB147}"/>
              </a:ext>
            </a:extLst>
          </p:cNvPr>
          <p:cNvSpPr/>
          <p:nvPr/>
        </p:nvSpPr>
        <p:spPr>
          <a:xfrm>
            <a:off x="4697179" y="4671809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EB35AE-6295-304C-AADB-E9B1C02ABE5B}"/>
              </a:ext>
            </a:extLst>
          </p:cNvPr>
          <p:cNvSpPr/>
          <p:nvPr/>
        </p:nvSpPr>
        <p:spPr>
          <a:xfrm>
            <a:off x="6615564" y="5386233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2387FC6-B6F7-9A40-874C-915935776B5D}"/>
              </a:ext>
            </a:extLst>
          </p:cNvPr>
          <p:cNvSpPr/>
          <p:nvPr/>
        </p:nvSpPr>
        <p:spPr>
          <a:xfrm>
            <a:off x="12090497" y="3066339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32F48F7-F044-0948-B93D-F2B8DD618CEB}"/>
              </a:ext>
            </a:extLst>
          </p:cNvPr>
          <p:cNvSpPr/>
          <p:nvPr/>
        </p:nvSpPr>
        <p:spPr>
          <a:xfrm>
            <a:off x="11825026" y="5324778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CDCC008-B8EF-8D4A-9CE4-461E65FAB54E}"/>
              </a:ext>
            </a:extLst>
          </p:cNvPr>
          <p:cNvSpPr/>
          <p:nvPr/>
        </p:nvSpPr>
        <p:spPr>
          <a:xfrm>
            <a:off x="9747519" y="2769303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F886D88-2A71-A04A-BF23-51E0FB4D17DA}"/>
              </a:ext>
            </a:extLst>
          </p:cNvPr>
          <p:cNvSpPr/>
          <p:nvPr/>
        </p:nvSpPr>
        <p:spPr>
          <a:xfrm>
            <a:off x="9974112" y="6270644"/>
            <a:ext cx="530942" cy="5309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3A11BE0-8A6E-334E-B082-0EAB497B0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259" y="5811800"/>
            <a:ext cx="7681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通道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025" name="图片 23" descr="Hyperledger Fabric å¼åï¼7.3ï¼ï¼å¤é¾åå¤ééå®ç°">
            <a:extLst>
              <a:ext uri="{FF2B5EF4-FFF2-40B4-BE49-F238E27FC236}">
                <a16:creationId xmlns:a16="http://schemas.microsoft.com/office/drawing/2014/main" id="{7A6AD291-E0A5-6044-AC1D-7CAC0D90B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6974" y="9335148"/>
            <a:ext cx="4728745" cy="332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六边形 2">
            <a:extLst>
              <a:ext uri="{FF2B5EF4-FFF2-40B4-BE49-F238E27FC236}">
                <a16:creationId xmlns:a16="http://schemas.microsoft.com/office/drawing/2014/main" id="{D1A87C48-74C4-B743-ABA8-05A32189569D}"/>
              </a:ext>
            </a:extLst>
          </p:cNvPr>
          <p:cNvSpPr/>
          <p:nvPr/>
        </p:nvSpPr>
        <p:spPr>
          <a:xfrm>
            <a:off x="8093839" y="4194490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C9261FAF-E74B-7A4B-BB9F-C7346CDD6D99}"/>
              </a:ext>
            </a:extLst>
          </p:cNvPr>
          <p:cNvSpPr/>
          <p:nvPr/>
        </p:nvSpPr>
        <p:spPr>
          <a:xfrm>
            <a:off x="9161236" y="4194490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" name="六边形 14">
            <a:extLst>
              <a:ext uri="{FF2B5EF4-FFF2-40B4-BE49-F238E27FC236}">
                <a16:creationId xmlns:a16="http://schemas.microsoft.com/office/drawing/2014/main" id="{B24B6E2F-214B-3C42-905D-1D002A77268D}"/>
              </a:ext>
            </a:extLst>
          </p:cNvPr>
          <p:cNvSpPr/>
          <p:nvPr/>
        </p:nvSpPr>
        <p:spPr>
          <a:xfrm>
            <a:off x="7529091" y="5280540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6" name="六边形 15">
            <a:extLst>
              <a:ext uri="{FF2B5EF4-FFF2-40B4-BE49-F238E27FC236}">
                <a16:creationId xmlns:a16="http://schemas.microsoft.com/office/drawing/2014/main" id="{02FA9FCE-A2CE-9C43-A1B5-54F62C5C80A6}"/>
              </a:ext>
            </a:extLst>
          </p:cNvPr>
          <p:cNvSpPr/>
          <p:nvPr/>
        </p:nvSpPr>
        <p:spPr>
          <a:xfrm>
            <a:off x="8652577" y="5280540"/>
            <a:ext cx="624346" cy="57518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5F50B682-364F-ED4E-8E87-5088B5FCDB82}"/>
              </a:ext>
            </a:extLst>
          </p:cNvPr>
          <p:cNvCxnSpPr>
            <a:cxnSpLocks/>
            <a:stCxn id="3" idx="2"/>
            <a:endCxn id="15" idx="5"/>
          </p:cNvCxnSpPr>
          <p:nvPr/>
        </p:nvCxnSpPr>
        <p:spPr>
          <a:xfrm flipH="1">
            <a:off x="8009642" y="4769670"/>
            <a:ext cx="227992" cy="51087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9C579AE3-783C-7748-910F-B742BA125286}"/>
              </a:ext>
            </a:extLst>
          </p:cNvPr>
          <p:cNvCxnSpPr>
            <a:cxnSpLocks/>
            <a:stCxn id="16" idx="3"/>
            <a:endCxn id="15" idx="0"/>
          </p:cNvCxnSpPr>
          <p:nvPr/>
        </p:nvCxnSpPr>
        <p:spPr>
          <a:xfrm flipH="1">
            <a:off x="8153437" y="5568130"/>
            <a:ext cx="49914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D17E7E3A-A829-1C48-9FE4-0D44AC64D05B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>
          <a:xfrm flipV="1">
            <a:off x="9133130" y="4769670"/>
            <a:ext cx="171903" cy="51087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F8C9AB34-C3D7-B24E-B233-1534B490006D}"/>
              </a:ext>
            </a:extLst>
          </p:cNvPr>
          <p:cNvCxnSpPr>
            <a:cxnSpLocks/>
            <a:stCxn id="14" idx="3"/>
            <a:endCxn id="3" idx="0"/>
          </p:cNvCxnSpPr>
          <p:nvPr/>
        </p:nvCxnSpPr>
        <p:spPr>
          <a:xfrm flipH="1">
            <a:off x="8718187" y="4482080"/>
            <a:ext cx="44305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F9DE4B4D-5AE6-804D-91CA-670799A548C8}"/>
              </a:ext>
            </a:extLst>
          </p:cNvPr>
          <p:cNvSpPr/>
          <p:nvPr/>
        </p:nvSpPr>
        <p:spPr>
          <a:xfrm>
            <a:off x="6347563" y="6840986"/>
            <a:ext cx="412955" cy="412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E9BA8708-5F4A-864E-AEF8-F34447FB744C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H="1" flipV="1">
            <a:off x="6194309" y="3371749"/>
            <a:ext cx="627733" cy="201448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0ED48471-2A5E-2C45-9678-DD5C06FEE75D}"/>
              </a:ext>
            </a:extLst>
          </p:cNvPr>
          <p:cNvCxnSpPr>
            <a:cxnSpLocks/>
            <a:stCxn id="8" idx="2"/>
            <a:endCxn id="67" idx="0"/>
          </p:cNvCxnSpPr>
          <p:nvPr/>
        </p:nvCxnSpPr>
        <p:spPr>
          <a:xfrm flipH="1">
            <a:off x="6554041" y="5799187"/>
            <a:ext cx="268001" cy="104179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FA7CCC41-0D98-F946-BD04-8365417F6FFE}"/>
              </a:ext>
            </a:extLst>
          </p:cNvPr>
          <p:cNvCxnSpPr>
            <a:cxnSpLocks/>
            <a:stCxn id="67" idx="1"/>
            <a:endCxn id="6" idx="2"/>
          </p:cNvCxnSpPr>
          <p:nvPr/>
        </p:nvCxnSpPr>
        <p:spPr>
          <a:xfrm flipH="1" flipV="1">
            <a:off x="5454630" y="6562425"/>
            <a:ext cx="892933" cy="4850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30ADDF82-949A-3048-8366-458DD7A1A1BA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>
            <a:off x="4903657" y="5084763"/>
            <a:ext cx="344495" cy="127118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58140EC5-61CD-8442-9F1E-E19704270E5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4903657" y="3597281"/>
            <a:ext cx="208671" cy="10745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AA13FD8C-DB51-6340-83D9-6DC81A6ED45A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5318805" y="3165272"/>
            <a:ext cx="669026" cy="22553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9E70DAD8-DDA1-E04F-8965-3647F662A1EB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 flipH="1">
            <a:off x="12278213" y="3597281"/>
            <a:ext cx="77755" cy="180525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CAEADB9B-0992-724A-9220-23DF52583A50}"/>
              </a:ext>
            </a:extLst>
          </p:cNvPr>
          <p:cNvCxnSpPr>
            <a:cxnSpLocks/>
            <a:stCxn id="12" idx="6"/>
            <a:endCxn id="10" idx="3"/>
          </p:cNvCxnSpPr>
          <p:nvPr/>
        </p:nvCxnSpPr>
        <p:spPr>
          <a:xfrm flipV="1">
            <a:off x="10505054" y="5777965"/>
            <a:ext cx="1397727" cy="75815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BC33C05C-93AD-4B40-80D2-B1F5F4839A9F}"/>
              </a:ext>
            </a:extLst>
          </p:cNvPr>
          <p:cNvCxnSpPr>
            <a:cxnSpLocks/>
            <a:stCxn id="12" idx="3"/>
            <a:endCxn id="16" idx="2"/>
          </p:cNvCxnSpPr>
          <p:nvPr/>
        </p:nvCxnSpPr>
        <p:spPr>
          <a:xfrm flipH="1" flipV="1">
            <a:off x="8796372" y="5855720"/>
            <a:ext cx="1255495" cy="868111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连接符 108">
            <a:extLst>
              <a:ext uri="{FF2B5EF4-FFF2-40B4-BE49-F238E27FC236}">
                <a16:creationId xmlns:a16="http://schemas.microsoft.com/office/drawing/2014/main" id="{B3D90890-C90D-B740-BAB5-3AEFBF16675D}"/>
              </a:ext>
            </a:extLst>
          </p:cNvPr>
          <p:cNvCxnSpPr>
            <a:cxnSpLocks/>
            <a:stCxn id="67" idx="3"/>
            <a:endCxn id="12" idx="2"/>
          </p:cNvCxnSpPr>
          <p:nvPr/>
        </p:nvCxnSpPr>
        <p:spPr>
          <a:xfrm flipV="1">
            <a:off x="6760518" y="6536115"/>
            <a:ext cx="3213594" cy="511348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>
            <a:extLst>
              <a:ext uri="{FF2B5EF4-FFF2-40B4-BE49-F238E27FC236}">
                <a16:creationId xmlns:a16="http://schemas.microsoft.com/office/drawing/2014/main" id="{16EABD8A-89D6-2B4E-B8E3-27DB0FAE9557}"/>
              </a:ext>
            </a:extLst>
          </p:cNvPr>
          <p:cNvCxnSpPr>
            <a:cxnSpLocks/>
            <a:stCxn id="5" idx="3"/>
            <a:endCxn id="3" idx="4"/>
          </p:cNvCxnSpPr>
          <p:nvPr/>
        </p:nvCxnSpPr>
        <p:spPr>
          <a:xfrm>
            <a:off x="6400786" y="3165272"/>
            <a:ext cx="1836848" cy="1029218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BBBF93F5-6C00-5A4C-A1FA-1B7CFD4BE3EE}"/>
              </a:ext>
            </a:extLst>
          </p:cNvPr>
          <p:cNvCxnSpPr>
            <a:cxnSpLocks/>
            <a:stCxn id="67" idx="0"/>
            <a:endCxn id="7" idx="3"/>
          </p:cNvCxnSpPr>
          <p:nvPr/>
        </p:nvCxnSpPr>
        <p:spPr>
          <a:xfrm flipH="1" flipV="1">
            <a:off x="5110134" y="4878286"/>
            <a:ext cx="1443907" cy="196270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A844CF7B-86DD-E747-B236-87DA77D94F7C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flipH="1" flipV="1">
            <a:off x="8574390" y="4769670"/>
            <a:ext cx="221982" cy="51087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5A9E2C46-AFD9-2D40-A082-941192A12498}"/>
              </a:ext>
            </a:extLst>
          </p:cNvPr>
          <p:cNvCxnSpPr>
            <a:cxnSpLocks/>
            <a:stCxn id="12" idx="7"/>
            <a:endCxn id="16" idx="0"/>
          </p:cNvCxnSpPr>
          <p:nvPr/>
        </p:nvCxnSpPr>
        <p:spPr>
          <a:xfrm flipH="1" flipV="1">
            <a:off x="9276923" y="5568130"/>
            <a:ext cx="1150376" cy="780269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2">
            <a:extLst>
              <a:ext uri="{FF2B5EF4-FFF2-40B4-BE49-F238E27FC236}">
                <a16:creationId xmlns:a16="http://schemas.microsoft.com/office/drawing/2014/main" id="{2B4ECB08-0339-3D41-A109-E0804D512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6207" y="7614498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排序节点</a:t>
            </a:r>
          </a:p>
        </p:txBody>
      </p:sp>
      <p:sp>
        <p:nvSpPr>
          <p:cNvPr id="144" name="Rectangle 2">
            <a:extLst>
              <a:ext uri="{FF2B5EF4-FFF2-40B4-BE49-F238E27FC236}">
                <a16:creationId xmlns:a16="http://schemas.microsoft.com/office/drawing/2014/main" id="{7201ACBB-EB98-884E-9971-756DE56AE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5130" y="8595938"/>
            <a:ext cx="7681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通道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5" name="Rectangle 2">
            <a:extLst>
              <a:ext uri="{FF2B5EF4-FFF2-40B4-BE49-F238E27FC236}">
                <a16:creationId xmlns:a16="http://schemas.microsoft.com/office/drawing/2014/main" id="{4C51BAF8-193B-E547-ADEA-3A6247A9D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634" y="7857274"/>
            <a:ext cx="7681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通道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6AFCB4E8-B5BB-E24A-865F-80C977D527DC}"/>
              </a:ext>
            </a:extLst>
          </p:cNvPr>
          <p:cNvCxnSpPr>
            <a:cxnSpLocks/>
            <a:stCxn id="15" idx="3"/>
            <a:endCxn id="8" idx="3"/>
          </p:cNvCxnSpPr>
          <p:nvPr/>
        </p:nvCxnSpPr>
        <p:spPr>
          <a:xfrm flipH="1">
            <a:off x="7028519" y="5568130"/>
            <a:ext cx="500572" cy="2458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F762316C-00B6-5F46-8AF8-DFCB26730C84}"/>
              </a:ext>
            </a:extLst>
          </p:cNvPr>
          <p:cNvCxnSpPr>
            <a:cxnSpLocks/>
          </p:cNvCxnSpPr>
          <p:nvPr/>
        </p:nvCxnSpPr>
        <p:spPr>
          <a:xfrm flipV="1">
            <a:off x="7839278" y="4609694"/>
            <a:ext cx="323383" cy="67740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346E94D4-782E-0B4E-8FB1-E29ACE2A5EDB}"/>
              </a:ext>
            </a:extLst>
          </p:cNvPr>
          <p:cNvCxnSpPr>
            <a:cxnSpLocks/>
          </p:cNvCxnSpPr>
          <p:nvPr/>
        </p:nvCxnSpPr>
        <p:spPr>
          <a:xfrm flipH="1">
            <a:off x="8652577" y="4324053"/>
            <a:ext cx="59838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EB3E210F-8435-1448-AE00-3F98E2C8D030}"/>
              </a:ext>
            </a:extLst>
          </p:cNvPr>
          <p:cNvCxnSpPr>
            <a:cxnSpLocks/>
          </p:cNvCxnSpPr>
          <p:nvPr/>
        </p:nvCxnSpPr>
        <p:spPr>
          <a:xfrm flipH="1">
            <a:off x="9239423" y="4769670"/>
            <a:ext cx="233986" cy="63018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181D002B-07B0-404B-B6C0-5CCB7B8D1465}"/>
              </a:ext>
            </a:extLst>
          </p:cNvPr>
          <p:cNvCxnSpPr>
            <a:cxnSpLocks/>
          </p:cNvCxnSpPr>
          <p:nvPr/>
        </p:nvCxnSpPr>
        <p:spPr>
          <a:xfrm flipH="1">
            <a:off x="8093839" y="5740202"/>
            <a:ext cx="60838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4F658423-3F2E-0349-B3A0-FC7EB70065F8}"/>
              </a:ext>
            </a:extLst>
          </p:cNvPr>
          <p:cNvCxnSpPr>
            <a:cxnSpLocks/>
            <a:stCxn id="11" idx="2"/>
            <a:endCxn id="3" idx="5"/>
          </p:cNvCxnSpPr>
          <p:nvPr/>
        </p:nvCxnSpPr>
        <p:spPr>
          <a:xfrm flipH="1">
            <a:off x="8574390" y="3034774"/>
            <a:ext cx="1173129" cy="115971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2">
            <a:extLst>
              <a:ext uri="{FF2B5EF4-FFF2-40B4-BE49-F238E27FC236}">
                <a16:creationId xmlns:a16="http://schemas.microsoft.com/office/drawing/2014/main" id="{E82971CE-E39C-304D-B8BC-9F78B27E1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7494" y="8226606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普通节点</a:t>
            </a:r>
          </a:p>
        </p:txBody>
      </p:sp>
      <p:sp>
        <p:nvSpPr>
          <p:cNvPr id="182" name="Rectangle 2">
            <a:extLst>
              <a:ext uri="{FF2B5EF4-FFF2-40B4-BE49-F238E27FC236}">
                <a16:creationId xmlns:a16="http://schemas.microsoft.com/office/drawing/2014/main" id="{E61E6BB4-15B3-BC4C-AD64-B69A5B8C4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6240" y="540804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普通节点</a:t>
            </a:r>
          </a:p>
        </p:txBody>
      </p: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E4DF6F8A-BBA7-724C-AAFD-172DF26FF22D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flipH="1">
            <a:off x="4903657" y="3165272"/>
            <a:ext cx="1084174" cy="1506537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线连接符 109">
            <a:extLst>
              <a:ext uri="{FF2B5EF4-FFF2-40B4-BE49-F238E27FC236}">
                <a16:creationId xmlns:a16="http://schemas.microsoft.com/office/drawing/2014/main" id="{35024148-A42E-8E48-AD76-9CB12AB73534}"/>
              </a:ext>
            </a:extLst>
          </p:cNvPr>
          <p:cNvCxnSpPr>
            <a:cxnSpLocks/>
            <a:stCxn id="9" idx="2"/>
            <a:endCxn id="11" idx="6"/>
          </p:cNvCxnSpPr>
          <p:nvPr/>
        </p:nvCxnSpPr>
        <p:spPr>
          <a:xfrm flipH="1" flipV="1">
            <a:off x="10278461" y="3034774"/>
            <a:ext cx="1812036" cy="297036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>
            <a:extLst>
              <a:ext uri="{FF2B5EF4-FFF2-40B4-BE49-F238E27FC236}">
                <a16:creationId xmlns:a16="http://schemas.microsoft.com/office/drawing/2014/main" id="{1CDE953F-C0D6-4D4C-AD14-44B1EB29D0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78300" y="10679166"/>
            <a:ext cx="3208020" cy="178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97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第六章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4677C-4AC6-7145-90D1-46D649557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918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1E823BD-FE70-534D-9E26-DF091E9C65A8}"/>
              </a:ext>
            </a:extLst>
          </p:cNvPr>
          <p:cNvSpPr/>
          <p:nvPr/>
        </p:nvSpPr>
        <p:spPr>
          <a:xfrm>
            <a:off x="4102085" y="5964904"/>
            <a:ext cx="4647580" cy="1536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区块链账本中的资产集合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648CA80-F93E-FF4C-AA71-E111DFFD380E}"/>
              </a:ext>
            </a:extLst>
          </p:cNvPr>
          <p:cNvSpPr txBox="1"/>
          <p:nvPr/>
        </p:nvSpPr>
        <p:spPr>
          <a:xfrm>
            <a:off x="1932855" y="6031796"/>
            <a:ext cx="178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用户发起混币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交易的资产</a:t>
            </a: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CCCACFF7-2E3A-3746-A50E-D183EAFAD28E}"/>
              </a:ext>
            </a:extLst>
          </p:cNvPr>
          <p:cNvCxnSpPr>
            <a:cxnSpLocks/>
          </p:cNvCxnSpPr>
          <p:nvPr/>
        </p:nvCxnSpPr>
        <p:spPr>
          <a:xfrm>
            <a:off x="2904633" y="7379186"/>
            <a:ext cx="1894824" cy="963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D63960A-B8AB-C44C-9FE5-57466DDA4600}"/>
              </a:ext>
            </a:extLst>
          </p:cNvPr>
          <p:cNvCxnSpPr>
            <a:cxnSpLocks/>
          </p:cNvCxnSpPr>
          <p:nvPr/>
        </p:nvCxnSpPr>
        <p:spPr>
          <a:xfrm>
            <a:off x="5111385" y="7405639"/>
            <a:ext cx="179760" cy="93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57E218C5-D0E0-5741-AC91-6BD9E99865DB}"/>
              </a:ext>
            </a:extLst>
          </p:cNvPr>
          <p:cNvCxnSpPr>
            <a:cxnSpLocks/>
          </p:cNvCxnSpPr>
          <p:nvPr/>
        </p:nvCxnSpPr>
        <p:spPr>
          <a:xfrm flipH="1">
            <a:off x="5775016" y="7391351"/>
            <a:ext cx="1133658" cy="96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4EDBA95-4733-7A42-B231-D0D254398158}"/>
              </a:ext>
            </a:extLst>
          </p:cNvPr>
          <p:cNvSpPr/>
          <p:nvPr/>
        </p:nvSpPr>
        <p:spPr>
          <a:xfrm>
            <a:off x="4339295" y="8429634"/>
            <a:ext cx="1903701" cy="646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</a:t>
            </a:r>
            <a:r>
              <a:rPr kumimoji="1" lang="zh-CN" altLang="en-US" dirty="0"/>
              <a:t> 构造混币交易</a:t>
            </a:r>
          </a:p>
        </p:txBody>
      </p:sp>
      <p:pic>
        <p:nvPicPr>
          <p:cNvPr id="5" name="图形 4" descr="比特币">
            <a:extLst>
              <a:ext uri="{FF2B5EF4-FFF2-40B4-BE49-F238E27FC236}">
                <a16:creationId xmlns:a16="http://schemas.microsoft.com/office/drawing/2014/main" id="{3A8679CC-F1F0-DB40-AE4E-4962EB0BE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5421" y="6643084"/>
            <a:ext cx="568159" cy="568159"/>
          </a:xfrm>
          <a:prstGeom prst="rect">
            <a:avLst/>
          </a:prstGeom>
        </p:spPr>
      </p:pic>
      <p:pic>
        <p:nvPicPr>
          <p:cNvPr id="21" name="图形 20" descr="比特币">
            <a:extLst>
              <a:ext uri="{FF2B5EF4-FFF2-40B4-BE49-F238E27FC236}">
                <a16:creationId xmlns:a16="http://schemas.microsoft.com/office/drawing/2014/main" id="{8C0C03EB-D089-B043-AE6A-460016E06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7605" y="6645275"/>
            <a:ext cx="568159" cy="568159"/>
          </a:xfrm>
          <a:prstGeom prst="rect">
            <a:avLst/>
          </a:prstGeom>
        </p:spPr>
      </p:pic>
      <p:pic>
        <p:nvPicPr>
          <p:cNvPr id="22" name="图形 21" descr="比特币">
            <a:extLst>
              <a:ext uri="{FF2B5EF4-FFF2-40B4-BE49-F238E27FC236}">
                <a16:creationId xmlns:a16="http://schemas.microsoft.com/office/drawing/2014/main" id="{77CA638B-EAAF-2741-A348-C5E1C6D70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9271" y="6645493"/>
            <a:ext cx="568159" cy="568159"/>
          </a:xfrm>
          <a:prstGeom prst="rect">
            <a:avLst/>
          </a:prstGeom>
        </p:spPr>
      </p:pic>
      <p:pic>
        <p:nvPicPr>
          <p:cNvPr id="23" name="图形 22" descr="比特币">
            <a:extLst>
              <a:ext uri="{FF2B5EF4-FFF2-40B4-BE49-F238E27FC236}">
                <a16:creationId xmlns:a16="http://schemas.microsoft.com/office/drawing/2014/main" id="{BF94B6BE-203E-884F-A7E7-9A6FDA34E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0937" y="6645495"/>
            <a:ext cx="568159" cy="568159"/>
          </a:xfrm>
          <a:prstGeom prst="rect">
            <a:avLst/>
          </a:prstGeom>
        </p:spPr>
      </p:pic>
      <p:pic>
        <p:nvPicPr>
          <p:cNvPr id="24" name="图形 23" descr="比特币">
            <a:extLst>
              <a:ext uri="{FF2B5EF4-FFF2-40B4-BE49-F238E27FC236}">
                <a16:creationId xmlns:a16="http://schemas.microsoft.com/office/drawing/2014/main" id="{4AA5FF5F-E017-6141-8C80-4698418CF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2603" y="6645494"/>
            <a:ext cx="568159" cy="568159"/>
          </a:xfrm>
          <a:prstGeom prst="rect">
            <a:avLst/>
          </a:prstGeom>
        </p:spPr>
      </p:pic>
      <p:pic>
        <p:nvPicPr>
          <p:cNvPr id="26" name="图形 25" descr="比特币">
            <a:extLst>
              <a:ext uri="{FF2B5EF4-FFF2-40B4-BE49-F238E27FC236}">
                <a16:creationId xmlns:a16="http://schemas.microsoft.com/office/drawing/2014/main" id="{CE333DC6-38F1-7C4A-81F7-07B008FDD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4269" y="6645494"/>
            <a:ext cx="568159" cy="568159"/>
          </a:xfrm>
          <a:prstGeom prst="rect">
            <a:avLst/>
          </a:prstGeom>
        </p:spPr>
      </p:pic>
      <p:pic>
        <p:nvPicPr>
          <p:cNvPr id="27" name="图形 26" descr="比特币">
            <a:extLst>
              <a:ext uri="{FF2B5EF4-FFF2-40B4-BE49-F238E27FC236}">
                <a16:creationId xmlns:a16="http://schemas.microsoft.com/office/drawing/2014/main" id="{6FA25069-685D-8A44-99CB-28496B8BA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5935" y="6643084"/>
            <a:ext cx="568159" cy="568159"/>
          </a:xfrm>
          <a:prstGeom prst="rect">
            <a:avLst/>
          </a:prstGeom>
        </p:spPr>
      </p:pic>
      <p:pic>
        <p:nvPicPr>
          <p:cNvPr id="28" name="图形 27" descr="比特币">
            <a:extLst>
              <a:ext uri="{FF2B5EF4-FFF2-40B4-BE49-F238E27FC236}">
                <a16:creationId xmlns:a16="http://schemas.microsoft.com/office/drawing/2014/main" id="{9BB2BBFA-8C29-E149-B9BA-C14075D58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7602" y="6643084"/>
            <a:ext cx="568159" cy="568159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805C80C3-00F4-7D44-AF57-C4F5EA171F56}"/>
              </a:ext>
            </a:extLst>
          </p:cNvPr>
          <p:cNvSpPr/>
          <p:nvPr/>
        </p:nvSpPr>
        <p:spPr>
          <a:xfrm>
            <a:off x="1832626" y="8429634"/>
            <a:ext cx="1903701" cy="646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</a:t>
            </a:r>
            <a:r>
              <a:rPr kumimoji="1" lang="zh-CN" altLang="en-US" dirty="0"/>
              <a:t> 初始化参数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419E613A-79B0-814B-85E6-FE1230A9D135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3736327" y="8752722"/>
            <a:ext cx="602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351723A1-AE16-0243-8795-67556089D02A}"/>
              </a:ext>
            </a:extLst>
          </p:cNvPr>
          <p:cNvSpPr/>
          <p:nvPr/>
        </p:nvSpPr>
        <p:spPr>
          <a:xfrm>
            <a:off x="6845964" y="8429634"/>
            <a:ext cx="1903701" cy="646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3.</a:t>
            </a:r>
            <a:r>
              <a:rPr kumimoji="1" lang="zh-CN" altLang="en-US" dirty="0"/>
              <a:t> 验证混币交易</a:t>
            </a: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305B7615-D45F-7847-A3E5-9DBBBE3E4232}"/>
              </a:ext>
            </a:extLst>
          </p:cNvPr>
          <p:cNvCxnSpPr>
            <a:cxnSpLocks/>
            <a:stCxn id="25" idx="3"/>
            <a:endCxn id="38" idx="1"/>
          </p:cNvCxnSpPr>
          <p:nvPr/>
        </p:nvCxnSpPr>
        <p:spPr>
          <a:xfrm>
            <a:off x="6242996" y="8752722"/>
            <a:ext cx="602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524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9859A7-DE76-1544-BFAC-B71E00E359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63452" y="3911422"/>
            <a:ext cx="3752850" cy="2164715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76DA84D3-8950-D243-B3AE-B8C29F51FBC6}"/>
              </a:ext>
            </a:extLst>
          </p:cNvPr>
          <p:cNvSpPr/>
          <p:nvPr/>
        </p:nvSpPr>
        <p:spPr>
          <a:xfrm>
            <a:off x="6591373" y="7048300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A3D7E3C-86AB-014B-9D24-914BA9715CC7}"/>
              </a:ext>
            </a:extLst>
          </p:cNvPr>
          <p:cNvSpPr/>
          <p:nvPr/>
        </p:nvSpPr>
        <p:spPr>
          <a:xfrm>
            <a:off x="6074438" y="8212463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D6941B9-840B-8F48-9953-1050B3069B2F}"/>
              </a:ext>
            </a:extLst>
          </p:cNvPr>
          <p:cNvSpPr/>
          <p:nvPr/>
        </p:nvSpPr>
        <p:spPr>
          <a:xfrm>
            <a:off x="8791908" y="7751306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7E633F0-4C67-4F4F-BDE3-13905C0DC8D7}"/>
              </a:ext>
            </a:extLst>
          </p:cNvPr>
          <p:cNvSpPr/>
          <p:nvPr/>
        </p:nvSpPr>
        <p:spPr>
          <a:xfrm>
            <a:off x="8681067" y="9222855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47C5D27-3023-E24A-A500-6CB539ADCE2E}"/>
              </a:ext>
            </a:extLst>
          </p:cNvPr>
          <p:cNvSpPr/>
          <p:nvPr/>
        </p:nvSpPr>
        <p:spPr>
          <a:xfrm>
            <a:off x="7371817" y="7965061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D712221-71F2-8543-9001-BE3DB6D1CE68}"/>
              </a:ext>
            </a:extLst>
          </p:cNvPr>
          <p:cNvSpPr/>
          <p:nvPr/>
        </p:nvSpPr>
        <p:spPr>
          <a:xfrm>
            <a:off x="6842375" y="9271346"/>
            <a:ext cx="427511" cy="42751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06CF6F97-F2CE-4A4C-B1B1-228BFD7C6929}"/>
              </a:ext>
            </a:extLst>
          </p:cNvPr>
          <p:cNvSpPr/>
          <p:nvPr/>
        </p:nvSpPr>
        <p:spPr>
          <a:xfrm>
            <a:off x="3368841" y="7924483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发起者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E7698A78-2415-4640-A882-6C2200F32F47}"/>
              </a:ext>
            </a:extLst>
          </p:cNvPr>
          <p:cNvSpPr/>
          <p:nvPr/>
        </p:nvSpPr>
        <p:spPr>
          <a:xfrm>
            <a:off x="10211997" y="8162981"/>
            <a:ext cx="1864426" cy="7402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接受者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753F99A-9CD4-1845-A200-A7C5C45CA0D9}"/>
              </a:ext>
            </a:extLst>
          </p:cNvPr>
          <p:cNvCxnSpPr/>
          <p:nvPr/>
        </p:nvCxnSpPr>
        <p:spPr>
          <a:xfrm flipV="1">
            <a:off x="5373796" y="7313894"/>
            <a:ext cx="1128153" cy="1078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9D83B46-3A20-B142-B268-0FCF4FB458AD}"/>
                  </a:ext>
                </a:extLst>
              </p:cNvPr>
              <p:cNvSpPr txBox="1"/>
              <p:nvPr/>
            </p:nvSpPr>
            <p:spPr>
              <a:xfrm>
                <a:off x="3451615" y="7298060"/>
                <a:ext cx="2486257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𝑒𝑛𝑡𝑟𝑦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𝑚𝑖𝑑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𝑒𝑥𝑖𝑡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9D83B46-3A20-B142-B268-0FCF4FB45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15" y="7298060"/>
                <a:ext cx="2486257" cy="414537"/>
              </a:xfrm>
              <a:prstGeom prst="rect">
                <a:avLst/>
              </a:prstGeom>
              <a:blipFill>
                <a:blip r:embed="rId3"/>
                <a:stretch>
                  <a:fillRect l="-1523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57B6DF8-E87B-7A4D-A371-53E7D287D0C2}"/>
                  </a:ext>
                </a:extLst>
              </p:cNvPr>
              <p:cNvSpPr/>
              <p:nvPr/>
            </p:nvSpPr>
            <p:spPr>
              <a:xfrm>
                <a:off x="7361916" y="7028656"/>
                <a:ext cx="1789271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𝑒𝑥𝑖𝑡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57B6DF8-E87B-7A4D-A371-53E7D287D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916" y="7028656"/>
                <a:ext cx="1789271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2D470519-57DB-D946-8554-BA760CFA2DA1}"/>
              </a:ext>
            </a:extLst>
          </p:cNvPr>
          <p:cNvCxnSpPr>
            <a:cxnSpLocks/>
          </p:cNvCxnSpPr>
          <p:nvPr/>
        </p:nvCxnSpPr>
        <p:spPr>
          <a:xfrm>
            <a:off x="7155450" y="7262054"/>
            <a:ext cx="1525617" cy="591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65C5DE2-28D6-A74E-8119-1AAE66280681}"/>
                  </a:ext>
                </a:extLst>
              </p:cNvPr>
              <p:cNvSpPr/>
              <p:nvPr/>
            </p:nvSpPr>
            <p:spPr>
              <a:xfrm>
                <a:off x="6534608" y="8661742"/>
                <a:ext cx="11113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𝑒𝑥𝑖𝑡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65C5DE2-28D6-A74E-8119-1AAE66280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608" y="8661742"/>
                <a:ext cx="11113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68B1452-DD96-974D-98AE-7940335A8B03}"/>
                  </a:ext>
                </a:extLst>
              </p:cNvPr>
              <p:cNvSpPr/>
              <p:nvPr/>
            </p:nvSpPr>
            <p:spPr>
              <a:xfrm>
                <a:off x="8893840" y="8568542"/>
                <a:ext cx="449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68B1452-DD96-974D-98AE-7940335A8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840" y="8568542"/>
                <a:ext cx="4499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3398BF59-0D07-E548-9F88-F0F56807A7B1}"/>
              </a:ext>
            </a:extLst>
          </p:cNvPr>
          <p:cNvSpPr txBox="1"/>
          <p:nvPr/>
        </p:nvSpPr>
        <p:spPr>
          <a:xfrm>
            <a:off x="6200110" y="6623362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入口节点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EA400FC-6073-464B-B2DC-41EBFFFD1BE5}"/>
              </a:ext>
            </a:extLst>
          </p:cNvPr>
          <p:cNvSpPr txBox="1"/>
          <p:nvPr/>
        </p:nvSpPr>
        <p:spPr>
          <a:xfrm>
            <a:off x="9083846" y="7479579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中继节点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1F73CD9-2843-0E4D-AAAA-DC4268989A66}"/>
              </a:ext>
            </a:extLst>
          </p:cNvPr>
          <p:cNvSpPr txBox="1"/>
          <p:nvPr/>
        </p:nvSpPr>
        <p:spPr>
          <a:xfrm>
            <a:off x="6428710" y="9701606"/>
            <a:ext cx="11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出口节点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CBBDC8F-755C-A04B-9FF1-933DB6F6FFFE}"/>
              </a:ext>
            </a:extLst>
          </p:cNvPr>
          <p:cNvSpPr/>
          <p:nvPr/>
        </p:nvSpPr>
        <p:spPr>
          <a:xfrm>
            <a:off x="3695414" y="9436608"/>
            <a:ext cx="1211283" cy="4496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目录节点</a:t>
            </a:r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B475E23C-1A9E-5745-935D-119FE0FE0337}"/>
              </a:ext>
            </a:extLst>
          </p:cNvPr>
          <p:cNvCxnSpPr/>
          <p:nvPr/>
        </p:nvCxnSpPr>
        <p:spPr>
          <a:xfrm>
            <a:off x="4301053" y="8846408"/>
            <a:ext cx="0" cy="424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2AC61C34-9FA7-A144-8A4C-6483D102A53F}"/>
              </a:ext>
            </a:extLst>
          </p:cNvPr>
          <p:cNvSpPr/>
          <p:nvPr/>
        </p:nvSpPr>
        <p:spPr>
          <a:xfrm>
            <a:off x="2668875" y="8902012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中转接点列表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745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 descr="IMG_256">
            <a:extLst>
              <a:ext uri="{FF2B5EF4-FFF2-40B4-BE49-F238E27FC236}">
                <a16:creationId xmlns:a16="http://schemas.microsoft.com/office/drawing/2014/main" id="{6D52FAD1-4BC5-CD43-9AB3-4E96DC11DF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5616" y="4243649"/>
            <a:ext cx="3787319" cy="55700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54B7B84A-C570-6B4B-BC81-FA302182FC75}"/>
              </a:ext>
            </a:extLst>
          </p:cNvPr>
          <p:cNvSpPr/>
          <p:nvPr/>
        </p:nvSpPr>
        <p:spPr>
          <a:xfrm>
            <a:off x="8753673" y="5078494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和用户</a:t>
            </a:r>
            <a:r>
              <a:rPr kumimoji="1" lang="en-US" altLang="zh-CN" sz="1200" dirty="0"/>
              <a:t>B</a:t>
            </a:r>
          </a:p>
          <a:p>
            <a:pPr algn="ctr"/>
            <a:r>
              <a:rPr kumimoji="1" lang="zh-CN" altLang="en-US" sz="1200" dirty="0"/>
              <a:t>托管账户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7A34ED-A5BE-004D-93B4-8B37A70D5186}"/>
              </a:ext>
            </a:extLst>
          </p:cNvPr>
          <p:cNvSpPr/>
          <p:nvPr/>
        </p:nvSpPr>
        <p:spPr>
          <a:xfrm>
            <a:off x="5961615" y="49092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托管资产</a:t>
            </a:r>
            <a:endParaRPr lang="zh-CN" altLang="en-US" sz="1600" dirty="0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AD3B26AA-FB52-4449-ABDB-0E6926B4835A}"/>
              </a:ext>
            </a:extLst>
          </p:cNvPr>
          <p:cNvGrpSpPr/>
          <p:nvPr/>
        </p:nvGrpSpPr>
        <p:grpSpPr>
          <a:xfrm>
            <a:off x="7885074" y="3599658"/>
            <a:ext cx="3529108" cy="1450335"/>
            <a:chOff x="6096000" y="344681"/>
            <a:chExt cx="3529108" cy="145033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394E997-750A-5D41-9DD2-2D642AD238B5}"/>
                </a:ext>
              </a:extLst>
            </p:cNvPr>
            <p:cNvSpPr/>
            <p:nvPr/>
          </p:nvSpPr>
          <p:spPr>
            <a:xfrm>
              <a:off x="6546964" y="344681"/>
              <a:ext cx="6319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dirty="0"/>
                <a:t>用户 </a:t>
              </a:r>
              <a:r>
                <a:rPr kumimoji="1" lang="en-US" altLang="zh-CN" sz="1200" dirty="0"/>
                <a:t>A</a:t>
              </a:r>
              <a:endParaRPr kumimoji="1" lang="zh-CN" altLang="en-US" sz="1200" dirty="0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F3305C8-EA25-A14D-9BEC-F28FCD209193}"/>
                </a:ext>
              </a:extLst>
            </p:cNvPr>
            <p:cNvSpPr/>
            <p:nvPr/>
          </p:nvSpPr>
          <p:spPr>
            <a:xfrm>
              <a:off x="8545450" y="344681"/>
              <a:ext cx="6206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dirty="0"/>
                <a:t>用户 </a:t>
              </a:r>
              <a:r>
                <a:rPr kumimoji="1" lang="en-US" altLang="zh-CN" sz="1200" dirty="0"/>
                <a:t>B</a:t>
              </a:r>
              <a:endParaRPr kumimoji="1" lang="zh-CN" altLang="en-US" sz="1200" dirty="0"/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68F6BE05-8284-BF41-8313-CC5541717BAF}"/>
                </a:ext>
              </a:extLst>
            </p:cNvPr>
            <p:cNvGrpSpPr/>
            <p:nvPr/>
          </p:nvGrpSpPr>
          <p:grpSpPr>
            <a:xfrm>
              <a:off x="6096000" y="703634"/>
              <a:ext cx="3529108" cy="1091382"/>
              <a:chOff x="6096000" y="703634"/>
              <a:chExt cx="3529108" cy="109138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2BB5AD2-1DF9-2548-BF49-802EB679BECF}"/>
                  </a:ext>
                </a:extLst>
              </p:cNvPr>
              <p:cNvSpPr/>
              <p:nvPr/>
            </p:nvSpPr>
            <p:spPr>
              <a:xfrm>
                <a:off x="6096000" y="703634"/>
                <a:ext cx="1227716" cy="3726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zh-CN" altLang="en-US" sz="1200" dirty="0"/>
                  <a:t>托管资产 </a:t>
                </a:r>
                <a:r>
                  <a:rPr kumimoji="1" lang="en-US" altLang="zh-CN" sz="1200" dirty="0"/>
                  <a:t>0.5</a:t>
                </a:r>
                <a:endParaRPr kumimoji="1" lang="zh-CN" altLang="en-US" sz="1200" dirty="0"/>
              </a:p>
            </p:txBody>
          </p:sp>
          <p:cxnSp>
            <p:nvCxnSpPr>
              <p:cNvPr id="22" name="直线箭头连接符 21">
                <a:extLst>
                  <a:ext uri="{FF2B5EF4-FFF2-40B4-BE49-F238E27FC236}">
                    <a16:creationId xmlns:a16="http://schemas.microsoft.com/office/drawing/2014/main" id="{285A6ED6-17BE-334B-8942-572C92CC1495}"/>
                  </a:ext>
                </a:extLst>
              </p:cNvPr>
              <p:cNvCxnSpPr>
                <a:cxnSpLocks/>
                <a:stCxn id="2" idx="2"/>
              </p:cNvCxnSpPr>
              <p:nvPr/>
            </p:nvCxnSpPr>
            <p:spPr>
              <a:xfrm>
                <a:off x="6709858" y="1076267"/>
                <a:ext cx="613858" cy="718749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线箭头连接符 59">
                <a:extLst>
                  <a:ext uri="{FF2B5EF4-FFF2-40B4-BE49-F238E27FC236}">
                    <a16:creationId xmlns:a16="http://schemas.microsoft.com/office/drawing/2014/main" id="{50870E1B-2B90-1E43-BF2E-7B45EAA18095}"/>
                  </a:ext>
                </a:extLst>
              </p:cNvPr>
              <p:cNvCxnSpPr>
                <a:cxnSpLocks/>
                <a:stCxn id="61" idx="2"/>
              </p:cNvCxnSpPr>
              <p:nvPr/>
            </p:nvCxnSpPr>
            <p:spPr>
              <a:xfrm flipH="1">
                <a:off x="8396748" y="1249325"/>
                <a:ext cx="461444" cy="545691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335CF65C-4F8B-8846-B689-F4DCBE49C93D}"/>
                  </a:ext>
                </a:extLst>
              </p:cNvPr>
              <p:cNvSpPr/>
              <p:nvPr/>
            </p:nvSpPr>
            <p:spPr>
              <a:xfrm>
                <a:off x="8091276" y="703634"/>
                <a:ext cx="1533832" cy="5456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zh-CN" altLang="en-US" sz="1200" dirty="0"/>
                  <a:t>托管资产 </a:t>
                </a:r>
                <a:r>
                  <a:rPr kumimoji="1" lang="en-US" altLang="zh-CN" sz="1200" dirty="0"/>
                  <a:t>0.5</a:t>
                </a:r>
                <a:endParaRPr kumimoji="1" lang="zh-CN" altLang="en-US" sz="1200" dirty="0"/>
              </a:p>
            </p:txBody>
          </p:sp>
        </p:grp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96335336-CED4-5743-AD09-36F84B1E94F3}"/>
              </a:ext>
            </a:extLst>
          </p:cNvPr>
          <p:cNvSpPr/>
          <p:nvPr/>
        </p:nvSpPr>
        <p:spPr>
          <a:xfrm>
            <a:off x="7276617" y="651723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CA92B5B-B80C-B54A-8A0C-1D9EE9467734}"/>
              </a:ext>
            </a:extLst>
          </p:cNvPr>
          <p:cNvSpPr/>
          <p:nvPr/>
        </p:nvSpPr>
        <p:spPr>
          <a:xfrm>
            <a:off x="7276615" y="6240241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82D30E5-CC9B-1249-ADE4-6EB5151330AE}"/>
              </a:ext>
            </a:extLst>
          </p:cNvPr>
          <p:cNvSpPr/>
          <p:nvPr/>
        </p:nvSpPr>
        <p:spPr>
          <a:xfrm>
            <a:off x="7276617" y="706293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A2</a:t>
            </a:r>
            <a:r>
              <a:rPr kumimoji="1" lang="zh-CN" altLang="en-US" sz="1200" dirty="0"/>
              <a:t>和用户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959227B-3C22-CB4D-95C8-BB646D61B14D}"/>
              </a:ext>
            </a:extLst>
          </p:cNvPr>
          <p:cNvSpPr/>
          <p:nvPr/>
        </p:nvSpPr>
        <p:spPr>
          <a:xfrm>
            <a:off x="7276617" y="7944530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RD1a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451EF20-00B2-A444-B38D-D610FD4EE86A}"/>
              </a:ext>
            </a:extLst>
          </p:cNvPr>
          <p:cNvSpPr/>
          <p:nvPr/>
        </p:nvSpPr>
        <p:spPr>
          <a:xfrm>
            <a:off x="7276617" y="821230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</a:p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EBB0FD5-C95B-7B47-97C2-C5DBC3274625}"/>
              </a:ext>
            </a:extLst>
          </p:cNvPr>
          <p:cNvSpPr/>
          <p:nvPr/>
        </p:nvSpPr>
        <p:spPr>
          <a:xfrm>
            <a:off x="7276617" y="875799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输出（延迟 </a:t>
            </a:r>
            <a:r>
              <a:rPr kumimoji="1" lang="en-US" altLang="zh-CN" sz="1200" dirty="0"/>
              <a:t>100</a:t>
            </a:r>
            <a:r>
              <a:rPr kumimoji="1" lang="zh-CN" altLang="en-US" sz="1200" dirty="0"/>
              <a:t>）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3D8A3570-20A6-2D44-9EF1-F88402F189FA}"/>
              </a:ext>
            </a:extLst>
          </p:cNvPr>
          <p:cNvCxnSpPr>
            <a:cxnSpLocks/>
          </p:cNvCxnSpPr>
          <p:nvPr/>
        </p:nvCxnSpPr>
        <p:spPr>
          <a:xfrm flipH="1">
            <a:off x="9112790" y="746921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1DB4FAB-50F1-E748-9CF1-7CD1D886F778}"/>
              </a:ext>
            </a:extLst>
          </p:cNvPr>
          <p:cNvCxnSpPr>
            <a:cxnSpLocks/>
          </p:cNvCxnSpPr>
          <p:nvPr/>
        </p:nvCxnSpPr>
        <p:spPr>
          <a:xfrm flipV="1">
            <a:off x="9418906" y="7469215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A7C23EB3-90BC-D848-B27A-C21F8ACF982A}"/>
              </a:ext>
            </a:extLst>
          </p:cNvPr>
          <p:cNvCxnSpPr>
            <a:cxnSpLocks/>
          </p:cNvCxnSpPr>
          <p:nvPr/>
        </p:nvCxnSpPr>
        <p:spPr>
          <a:xfrm flipH="1">
            <a:off x="9112790" y="8485153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C632A8F-D573-7E47-B489-E57E8CAFF75B}"/>
              </a:ext>
            </a:extLst>
          </p:cNvPr>
          <p:cNvSpPr/>
          <p:nvPr/>
        </p:nvSpPr>
        <p:spPr>
          <a:xfrm>
            <a:off x="5923569" y="734699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承诺交易</a:t>
            </a:r>
            <a:endParaRPr lang="zh-CN" altLang="en-US" sz="1600" dirty="0"/>
          </a:p>
        </p:txBody>
      </p: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0300B88A-E46A-1E4A-9BCC-0863467D3BE7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8194705" y="5624187"/>
            <a:ext cx="918087" cy="89305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1365E911-5D45-5E4A-B92E-D7F4776F9D4D}"/>
              </a:ext>
            </a:extLst>
          </p:cNvPr>
          <p:cNvSpPr/>
          <p:nvPr/>
        </p:nvSpPr>
        <p:spPr>
          <a:xfrm>
            <a:off x="10185824" y="6517238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53FD4A9-7F5E-824B-AFC8-4E4849A97327}"/>
              </a:ext>
            </a:extLst>
          </p:cNvPr>
          <p:cNvSpPr/>
          <p:nvPr/>
        </p:nvSpPr>
        <p:spPr>
          <a:xfrm>
            <a:off x="10185822" y="6240241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C2a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D7A95BB-3127-5048-8EDB-8EB87677C2E4}"/>
              </a:ext>
            </a:extLst>
          </p:cNvPr>
          <p:cNvSpPr/>
          <p:nvPr/>
        </p:nvSpPr>
        <p:spPr>
          <a:xfrm>
            <a:off x="10185824" y="7062930"/>
            <a:ext cx="1836175" cy="74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B2</a:t>
            </a:r>
            <a:r>
              <a:rPr kumimoji="1" lang="zh-CN" altLang="en-US" sz="1200" dirty="0"/>
              <a:t>和用户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0.5</a:t>
            </a:r>
          </a:p>
          <a:p>
            <a:pPr algn="ctr"/>
            <a:r>
              <a:rPr kumimoji="1" lang="en-US" altLang="zh-CN" sz="1200" dirty="0"/>
              <a:t>1. 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26723E4-A903-874E-8F54-FFF5FB080710}"/>
              </a:ext>
            </a:extLst>
          </p:cNvPr>
          <p:cNvSpPr/>
          <p:nvPr/>
        </p:nvSpPr>
        <p:spPr>
          <a:xfrm>
            <a:off x="10185824" y="7944530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/>
              <a:t>RD2a</a:t>
            </a:r>
            <a:r>
              <a:rPr kumimoji="1" lang="zh-CN" altLang="en-US" sz="1200" dirty="0"/>
              <a:t>交易</a:t>
            </a:r>
            <a:endParaRPr lang="zh-CN" altLang="en-US" sz="12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71483A4-58DC-6445-8607-367D73256EBF}"/>
              </a:ext>
            </a:extLst>
          </p:cNvPr>
          <p:cNvSpPr/>
          <p:nvPr/>
        </p:nvSpPr>
        <p:spPr>
          <a:xfrm>
            <a:off x="10185824" y="8212307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/>
              <a:t>用户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签名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&lt;</a:t>
            </a:r>
            <a:r>
              <a:rPr kumimoji="1" lang="zh-CN" altLang="en-US" sz="1200" dirty="0"/>
              <a:t>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签名</a:t>
            </a:r>
            <a:r>
              <a:rPr kumimoji="1" lang="en-US" altLang="zh-CN" sz="1200" dirty="0"/>
              <a:t>&gt;</a:t>
            </a:r>
            <a:endParaRPr kumimoji="1" lang="zh-CN" altLang="en-US" sz="12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5A24439-33FA-D54C-AA38-10C465AA838E}"/>
              </a:ext>
            </a:extLst>
          </p:cNvPr>
          <p:cNvSpPr/>
          <p:nvPr/>
        </p:nvSpPr>
        <p:spPr>
          <a:xfrm>
            <a:off x="10185824" y="8757999"/>
            <a:ext cx="1836175" cy="545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  输出（延迟 </a:t>
            </a:r>
            <a:r>
              <a:rPr kumimoji="1" lang="en-US" altLang="zh-CN" sz="1200" dirty="0"/>
              <a:t>100</a:t>
            </a:r>
            <a:r>
              <a:rPr kumimoji="1" lang="zh-CN" altLang="en-US" sz="1200" dirty="0"/>
              <a:t>）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/>
              <a:t>0.</a:t>
            </a:r>
            <a:r>
              <a:rPr kumimoji="1" lang="zh-CN" altLang="en-US" sz="1200" dirty="0"/>
              <a:t> 用户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                </a:t>
            </a:r>
            <a:r>
              <a:rPr kumimoji="1" lang="en-US" altLang="zh-CN" sz="1200" dirty="0"/>
              <a:t>0.5</a:t>
            </a:r>
            <a:endParaRPr kumimoji="1" lang="zh-CN" altLang="en-US" sz="1200" dirty="0"/>
          </a:p>
        </p:txBody>
      </p: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CE32853B-AF2E-7249-A60E-E936E7644A05}"/>
              </a:ext>
            </a:extLst>
          </p:cNvPr>
          <p:cNvCxnSpPr>
            <a:cxnSpLocks/>
          </p:cNvCxnSpPr>
          <p:nvPr/>
        </p:nvCxnSpPr>
        <p:spPr>
          <a:xfrm flipH="1">
            <a:off x="12021997" y="7469214"/>
            <a:ext cx="3061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BD7920B1-704C-0E47-8C5A-A568279D8A68}"/>
              </a:ext>
            </a:extLst>
          </p:cNvPr>
          <p:cNvCxnSpPr>
            <a:cxnSpLocks/>
          </p:cNvCxnSpPr>
          <p:nvPr/>
        </p:nvCxnSpPr>
        <p:spPr>
          <a:xfrm flipV="1">
            <a:off x="12328113" y="7469215"/>
            <a:ext cx="0" cy="1015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C825C4B7-329B-E548-B6AD-7F75A849F1A3}"/>
              </a:ext>
            </a:extLst>
          </p:cNvPr>
          <p:cNvCxnSpPr>
            <a:cxnSpLocks/>
          </p:cNvCxnSpPr>
          <p:nvPr/>
        </p:nvCxnSpPr>
        <p:spPr>
          <a:xfrm flipH="1">
            <a:off x="12021997" y="8485153"/>
            <a:ext cx="30611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66206D1E-2174-134F-9E39-F8BD5C3AA61D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10185822" y="5624187"/>
            <a:ext cx="918088" cy="89305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40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BECD0E-3E0B-8C41-B78D-ECAC8FEEDF28}"/>
              </a:ext>
            </a:extLst>
          </p:cNvPr>
          <p:cNvSpPr/>
          <p:nvPr/>
        </p:nvSpPr>
        <p:spPr>
          <a:xfrm>
            <a:off x="3419133" y="5828456"/>
            <a:ext cx="4987448" cy="2400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dirty="0"/>
              <a:t>  </a:t>
            </a:r>
            <a:r>
              <a:rPr kumimoji="1" lang="zh-CN" altLang="en-US" sz="2400" dirty="0"/>
              <a:t>区块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025" name="Picture 1" descr="page7image41775920">
            <a:extLst>
              <a:ext uri="{FF2B5EF4-FFF2-40B4-BE49-F238E27FC236}">
                <a16:creationId xmlns:a16="http://schemas.microsoft.com/office/drawing/2014/main" id="{4FC9C8FC-5236-0443-A1C7-D452F3962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5" y="2584174"/>
            <a:ext cx="54229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1F1AE9A-0FF3-E343-92DC-80C27AFB44E9}"/>
              </a:ext>
            </a:extLst>
          </p:cNvPr>
          <p:cNvSpPr/>
          <p:nvPr/>
        </p:nvSpPr>
        <p:spPr>
          <a:xfrm>
            <a:off x="3925497" y="6498377"/>
            <a:ext cx="2150838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前一个区块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的哈希值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4AAB02-8785-BF45-83CF-20C9C66AA222}"/>
              </a:ext>
            </a:extLst>
          </p:cNvPr>
          <p:cNvSpPr/>
          <p:nvPr/>
        </p:nvSpPr>
        <p:spPr>
          <a:xfrm>
            <a:off x="6587818" y="6498376"/>
            <a:ext cx="1472414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随机值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F7B1BD-9D9C-2F41-854F-7858086C0784}"/>
              </a:ext>
            </a:extLst>
          </p:cNvPr>
          <p:cNvSpPr/>
          <p:nvPr/>
        </p:nvSpPr>
        <p:spPr>
          <a:xfrm>
            <a:off x="3925497" y="7434185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AB26C3-E258-E346-A6AA-863E01BFFD3C}"/>
              </a:ext>
            </a:extLst>
          </p:cNvPr>
          <p:cNvSpPr/>
          <p:nvPr/>
        </p:nvSpPr>
        <p:spPr>
          <a:xfrm>
            <a:off x="5380876" y="7434184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74AE740-DF95-5044-85A3-CFDF23906E0F}"/>
              </a:ext>
            </a:extLst>
          </p:cNvPr>
          <p:cNvSpPr/>
          <p:nvPr/>
        </p:nvSpPr>
        <p:spPr>
          <a:xfrm>
            <a:off x="6853290" y="7434183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B29341-52EA-2242-BEB0-16859D49E18C}"/>
              </a:ext>
            </a:extLst>
          </p:cNvPr>
          <p:cNvSpPr/>
          <p:nvPr/>
        </p:nvSpPr>
        <p:spPr>
          <a:xfrm>
            <a:off x="9283342" y="5828456"/>
            <a:ext cx="4987448" cy="2400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dirty="0"/>
              <a:t>  </a:t>
            </a:r>
            <a:r>
              <a:rPr kumimoji="1" lang="zh-CN" altLang="en-US" sz="2400" dirty="0"/>
              <a:t>区块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DCC881-3377-5947-B81D-0DB9EC4266E1}"/>
              </a:ext>
            </a:extLst>
          </p:cNvPr>
          <p:cNvSpPr/>
          <p:nvPr/>
        </p:nvSpPr>
        <p:spPr>
          <a:xfrm>
            <a:off x="9789706" y="6498377"/>
            <a:ext cx="2150838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前一个区块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的哈希值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BC99C7D-7410-8D4D-BF39-B0D8A2525081}"/>
              </a:ext>
            </a:extLst>
          </p:cNvPr>
          <p:cNvSpPr/>
          <p:nvPr/>
        </p:nvSpPr>
        <p:spPr>
          <a:xfrm>
            <a:off x="12452027" y="6498376"/>
            <a:ext cx="1472414" cy="717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随机值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272495-612D-9E40-B4D4-0AEA8CA98D3F}"/>
              </a:ext>
            </a:extLst>
          </p:cNvPr>
          <p:cNvSpPr/>
          <p:nvPr/>
        </p:nvSpPr>
        <p:spPr>
          <a:xfrm>
            <a:off x="9789706" y="7434185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18A68E0-F32D-644E-AC5B-93A1B3762F59}"/>
              </a:ext>
            </a:extLst>
          </p:cNvPr>
          <p:cNvSpPr/>
          <p:nvPr/>
        </p:nvSpPr>
        <p:spPr>
          <a:xfrm>
            <a:off x="11245085" y="7434184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事务数据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39C92F2-181D-144F-81D5-6208DE6AAC8D}"/>
              </a:ext>
            </a:extLst>
          </p:cNvPr>
          <p:cNvSpPr/>
          <p:nvPr/>
        </p:nvSpPr>
        <p:spPr>
          <a:xfrm>
            <a:off x="12717499" y="7434183"/>
            <a:ext cx="1206942" cy="56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151279C-85EC-444C-B317-D5E96AA4EEFA}"/>
              </a:ext>
            </a:extLst>
          </p:cNvPr>
          <p:cNvCxnSpPr>
            <a:cxnSpLocks/>
          </p:cNvCxnSpPr>
          <p:nvPr/>
        </p:nvCxnSpPr>
        <p:spPr>
          <a:xfrm>
            <a:off x="2542372" y="6828503"/>
            <a:ext cx="1383125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EA254CF-F1F7-1D49-8A2D-DA7ECE17F33F}"/>
              </a:ext>
            </a:extLst>
          </p:cNvPr>
          <p:cNvCxnSpPr>
            <a:cxnSpLocks/>
          </p:cNvCxnSpPr>
          <p:nvPr/>
        </p:nvCxnSpPr>
        <p:spPr>
          <a:xfrm>
            <a:off x="8406581" y="6848167"/>
            <a:ext cx="1383125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547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2308500-0804-C840-8440-D819359F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11" y="1296755"/>
            <a:ext cx="6578600" cy="3670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FAE0C25-D24C-0341-BF47-B08B95F3EC8A}"/>
              </a:ext>
            </a:extLst>
          </p:cNvPr>
          <p:cNvSpPr/>
          <p:nvPr/>
        </p:nvSpPr>
        <p:spPr>
          <a:xfrm>
            <a:off x="1177107" y="5629921"/>
            <a:ext cx="4477092" cy="4811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600" dirty="0"/>
              <a:t>  </a:t>
            </a:r>
            <a:r>
              <a:rPr kumimoji="1" lang="zh-CN" altLang="en-US" sz="2000" dirty="0"/>
              <a:t>区块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zh-CN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659EA4-2D51-8A44-84EC-79AC965DD175}"/>
              </a:ext>
            </a:extLst>
          </p:cNvPr>
          <p:cNvSpPr/>
          <p:nvPr/>
        </p:nvSpPr>
        <p:spPr>
          <a:xfrm>
            <a:off x="2080359" y="5838764"/>
            <a:ext cx="3180959" cy="15608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400" dirty="0"/>
              <a:t>  </a:t>
            </a:r>
            <a:r>
              <a:rPr kumimoji="1" lang="zh-CN" altLang="en-US" dirty="0"/>
              <a:t>区块头</a:t>
            </a:r>
            <a:endParaRPr kumimoji="1" lang="en-US" altLang="zh-CN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1E0A16-4EFC-E64B-9F7C-53F5FB94995E}"/>
              </a:ext>
            </a:extLst>
          </p:cNvPr>
          <p:cNvSpPr/>
          <p:nvPr/>
        </p:nvSpPr>
        <p:spPr>
          <a:xfrm>
            <a:off x="3080826" y="5992837"/>
            <a:ext cx="1139483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上一个区块哈希值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844482-ACB6-C44A-9982-631E79FA3E59}"/>
              </a:ext>
            </a:extLst>
          </p:cNvPr>
          <p:cNvSpPr/>
          <p:nvPr/>
        </p:nvSpPr>
        <p:spPr>
          <a:xfrm>
            <a:off x="4360986" y="5992836"/>
            <a:ext cx="759656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随机值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EAA525-8B08-8C40-B52F-948E489615FE}"/>
              </a:ext>
            </a:extLst>
          </p:cNvPr>
          <p:cNvSpPr/>
          <p:nvPr/>
        </p:nvSpPr>
        <p:spPr>
          <a:xfrm>
            <a:off x="2590728" y="6696221"/>
            <a:ext cx="1649851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根哈希值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1FA3388-067F-4D46-ABAB-55BE94F55BFE}"/>
              </a:ext>
            </a:extLst>
          </p:cNvPr>
          <p:cNvSpPr/>
          <p:nvPr/>
        </p:nvSpPr>
        <p:spPr>
          <a:xfrm>
            <a:off x="2080359" y="7813930"/>
            <a:ext cx="1020737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01</a:t>
            </a:r>
            <a:endParaRPr kumimoji="1" lang="zh-CN" altLang="en-US" sz="1400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0F43B1A-5AD5-6246-9501-F201546A562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590728" y="7216726"/>
            <a:ext cx="490098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83E06967-47C2-1048-8F1A-64215F7CEDD9}"/>
              </a:ext>
            </a:extLst>
          </p:cNvPr>
          <p:cNvSpPr/>
          <p:nvPr/>
        </p:nvSpPr>
        <p:spPr>
          <a:xfrm>
            <a:off x="3709940" y="7813930"/>
            <a:ext cx="1020737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23</a:t>
            </a:r>
            <a:endParaRPr kumimoji="1" lang="zh-CN" altLang="en-US" sz="1400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2959D59-85A8-504B-91AA-6E3F89105FD4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763865" y="7216726"/>
            <a:ext cx="456444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ADAEECFE-BA67-0243-A8C3-AD7F91E3734E}"/>
              </a:ext>
            </a:extLst>
          </p:cNvPr>
          <p:cNvSpPr/>
          <p:nvPr/>
        </p:nvSpPr>
        <p:spPr>
          <a:xfrm>
            <a:off x="1459561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AE436EA-C23D-D549-B80C-979EF9A64804}"/>
              </a:ext>
            </a:extLst>
          </p:cNvPr>
          <p:cNvSpPr/>
          <p:nvPr/>
        </p:nvSpPr>
        <p:spPr>
          <a:xfrm>
            <a:off x="2477356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0D7E5EC-97A7-F046-B928-46600C7862AA}"/>
              </a:ext>
            </a:extLst>
          </p:cNvPr>
          <p:cNvSpPr/>
          <p:nvPr/>
        </p:nvSpPr>
        <p:spPr>
          <a:xfrm>
            <a:off x="3543227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0E8CA47-97D1-5A46-8258-384E5C13CCF7}"/>
              </a:ext>
            </a:extLst>
          </p:cNvPr>
          <p:cNvSpPr/>
          <p:nvPr/>
        </p:nvSpPr>
        <p:spPr>
          <a:xfrm>
            <a:off x="4561022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792E4D7-082A-4048-80BC-774CF7CF235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1843058" y="8257063"/>
            <a:ext cx="442869" cy="45435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DBB58DE-E056-FB45-83CE-798FB8D75229}"/>
              </a:ext>
            </a:extLst>
          </p:cNvPr>
          <p:cNvCxnSpPr>
            <a:cxnSpLocks/>
          </p:cNvCxnSpPr>
          <p:nvPr/>
        </p:nvCxnSpPr>
        <p:spPr>
          <a:xfrm flipV="1">
            <a:off x="3926724" y="8268285"/>
            <a:ext cx="184902" cy="42872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D44F9B6D-B2A0-4F48-A0AB-76F53A9BF3C5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4451335" y="8275488"/>
            <a:ext cx="493184" cy="43593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3A478C8-8DFC-E745-A9C4-18B04FB7AD1E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2668073" y="8257063"/>
            <a:ext cx="192780" cy="45435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24A9C3AA-17C4-9F49-B9FA-027D0A48A297}"/>
              </a:ext>
            </a:extLst>
          </p:cNvPr>
          <p:cNvSpPr/>
          <p:nvPr/>
        </p:nvSpPr>
        <p:spPr>
          <a:xfrm>
            <a:off x="1459561" y="9766348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D2D0B2-81E8-2A4D-8038-A9B366AE5AD1}"/>
              </a:ext>
            </a:extLst>
          </p:cNvPr>
          <p:cNvCxnSpPr>
            <a:cxnSpLocks/>
            <a:stCxn id="38" idx="0"/>
            <a:endCxn id="21" idx="2"/>
          </p:cNvCxnSpPr>
          <p:nvPr/>
        </p:nvCxnSpPr>
        <p:spPr>
          <a:xfrm flipV="1">
            <a:off x="1843058" y="9154551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9D56A250-BE25-3840-9309-F73285E84747}"/>
              </a:ext>
            </a:extLst>
          </p:cNvPr>
          <p:cNvSpPr/>
          <p:nvPr/>
        </p:nvSpPr>
        <p:spPr>
          <a:xfrm>
            <a:off x="2481215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DC093F79-C221-A84D-9146-09361A52823D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2864712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214F00BD-FF1B-1F47-9740-BD5DDD4A5CA1}"/>
              </a:ext>
            </a:extLst>
          </p:cNvPr>
          <p:cNvSpPr/>
          <p:nvPr/>
        </p:nvSpPr>
        <p:spPr>
          <a:xfrm>
            <a:off x="3543227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3D4B2532-A38D-9A49-879B-540938F1DF33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3926724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6917872C-6235-2E48-A778-1E6399714FDB}"/>
              </a:ext>
            </a:extLst>
          </p:cNvPr>
          <p:cNvSpPr/>
          <p:nvPr/>
        </p:nvSpPr>
        <p:spPr>
          <a:xfrm>
            <a:off x="4561022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96E5844B-AEC7-C645-8F8C-A658078600C5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4944519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CA40FC3A-5CF0-C140-8B7A-929F3F1144DF}"/>
              </a:ext>
            </a:extLst>
          </p:cNvPr>
          <p:cNvSpPr/>
          <p:nvPr/>
        </p:nvSpPr>
        <p:spPr>
          <a:xfrm>
            <a:off x="6316968" y="5629921"/>
            <a:ext cx="4477092" cy="4811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600" dirty="0"/>
              <a:t>  </a:t>
            </a:r>
            <a:r>
              <a:rPr kumimoji="1" lang="zh-CN" altLang="en-US" sz="2000" dirty="0"/>
              <a:t>区块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zh-CN" altLang="en-US" sz="16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9650150-F6A5-F349-BF35-E50F71E0A3B2}"/>
              </a:ext>
            </a:extLst>
          </p:cNvPr>
          <p:cNvSpPr/>
          <p:nvPr/>
        </p:nvSpPr>
        <p:spPr>
          <a:xfrm>
            <a:off x="7220220" y="5838764"/>
            <a:ext cx="3180959" cy="15608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400" dirty="0"/>
              <a:t>  </a:t>
            </a:r>
            <a:r>
              <a:rPr kumimoji="1" lang="zh-CN" altLang="en-US" dirty="0"/>
              <a:t>区块头</a:t>
            </a:r>
            <a:endParaRPr kumimoji="1" lang="en-US" altLang="zh-CN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zh-CN" altLang="en-US" sz="1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A37CB79-0A44-9F44-935C-0DCC6B06A23F}"/>
              </a:ext>
            </a:extLst>
          </p:cNvPr>
          <p:cNvSpPr/>
          <p:nvPr/>
        </p:nvSpPr>
        <p:spPr>
          <a:xfrm>
            <a:off x="8220687" y="5992837"/>
            <a:ext cx="1139483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上一个区块哈希值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F79DAE5-CFBC-8E46-B1B2-A58A074B2951}"/>
              </a:ext>
            </a:extLst>
          </p:cNvPr>
          <p:cNvSpPr/>
          <p:nvPr/>
        </p:nvSpPr>
        <p:spPr>
          <a:xfrm>
            <a:off x="9500847" y="5992836"/>
            <a:ext cx="759656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随机值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BBE6DBB-5C2B-984E-9FF8-4AC4E0406652}"/>
              </a:ext>
            </a:extLst>
          </p:cNvPr>
          <p:cNvSpPr/>
          <p:nvPr/>
        </p:nvSpPr>
        <p:spPr>
          <a:xfrm>
            <a:off x="7730589" y="6696221"/>
            <a:ext cx="1649851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根哈希值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E76D2EA-B792-4142-BC29-898B095F4579}"/>
              </a:ext>
            </a:extLst>
          </p:cNvPr>
          <p:cNvSpPr/>
          <p:nvPr/>
        </p:nvSpPr>
        <p:spPr>
          <a:xfrm>
            <a:off x="7220220" y="7813930"/>
            <a:ext cx="1020737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01</a:t>
            </a:r>
            <a:endParaRPr kumimoji="1" lang="zh-CN" altLang="en-US" sz="1400" dirty="0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FFF56D8D-BFFB-B24A-B55E-5AEEAAF4B01D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7730589" y="7216726"/>
            <a:ext cx="490098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AAEEF071-5FC8-314B-8224-0B8857B09045}"/>
              </a:ext>
            </a:extLst>
          </p:cNvPr>
          <p:cNvSpPr/>
          <p:nvPr/>
        </p:nvSpPr>
        <p:spPr>
          <a:xfrm>
            <a:off x="8849801" y="7813930"/>
            <a:ext cx="1020737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23</a:t>
            </a:r>
            <a:endParaRPr kumimoji="1" lang="zh-CN" altLang="en-US" sz="1400" dirty="0"/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15EC726A-B239-2441-B499-6F9005F465E4}"/>
              </a:ext>
            </a:extLst>
          </p:cNvPr>
          <p:cNvCxnSpPr>
            <a:cxnSpLocks/>
            <a:stCxn id="56" idx="0"/>
          </p:cNvCxnSpPr>
          <p:nvPr/>
        </p:nvCxnSpPr>
        <p:spPr>
          <a:xfrm flipH="1" flipV="1">
            <a:off x="8903726" y="7216726"/>
            <a:ext cx="456444" cy="597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39B262E8-D58A-CA4B-88CB-A0E49C2A6A67}"/>
              </a:ext>
            </a:extLst>
          </p:cNvPr>
          <p:cNvSpPr/>
          <p:nvPr/>
        </p:nvSpPr>
        <p:spPr>
          <a:xfrm>
            <a:off x="8683088" y="8711418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EBBBBBD-E59F-DE4D-88CA-A5F9BDDD4BE1}"/>
              </a:ext>
            </a:extLst>
          </p:cNvPr>
          <p:cNvSpPr/>
          <p:nvPr/>
        </p:nvSpPr>
        <p:spPr>
          <a:xfrm>
            <a:off x="9700883" y="8711418"/>
            <a:ext cx="766994" cy="443133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哈希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B646C9FB-A304-5146-A1F8-A0CD14A264DC}"/>
              </a:ext>
            </a:extLst>
          </p:cNvPr>
          <p:cNvCxnSpPr>
            <a:cxnSpLocks/>
          </p:cNvCxnSpPr>
          <p:nvPr/>
        </p:nvCxnSpPr>
        <p:spPr>
          <a:xfrm flipV="1">
            <a:off x="9066585" y="8268285"/>
            <a:ext cx="184902" cy="42872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147D9029-FD77-324E-8076-DEA1AD0C34F8}"/>
              </a:ext>
            </a:extLst>
          </p:cNvPr>
          <p:cNvCxnSpPr>
            <a:cxnSpLocks/>
            <a:stCxn id="61" idx="0"/>
          </p:cNvCxnSpPr>
          <p:nvPr/>
        </p:nvCxnSpPr>
        <p:spPr>
          <a:xfrm flipH="1" flipV="1">
            <a:off x="9591196" y="8275488"/>
            <a:ext cx="493184" cy="43593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2DB77802-B42B-FA4F-A468-287EE448FD74}"/>
              </a:ext>
            </a:extLst>
          </p:cNvPr>
          <p:cNvSpPr/>
          <p:nvPr/>
        </p:nvSpPr>
        <p:spPr>
          <a:xfrm>
            <a:off x="9700883" y="9766201"/>
            <a:ext cx="766994" cy="443133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事务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8E220235-7551-E844-80BB-9D9ED2C2E00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10084380" y="9154404"/>
            <a:ext cx="0" cy="6117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29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BECD0E-3E0B-8C41-B78D-ECAC8FEEDF28}"/>
              </a:ext>
            </a:extLst>
          </p:cNvPr>
          <p:cNvSpPr/>
          <p:nvPr/>
        </p:nvSpPr>
        <p:spPr>
          <a:xfrm>
            <a:off x="1521660" y="619816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发送者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B29341-52EA-2242-BEB0-16859D49E18C}"/>
              </a:ext>
            </a:extLst>
          </p:cNvPr>
          <p:cNvSpPr/>
          <p:nvPr/>
        </p:nvSpPr>
        <p:spPr>
          <a:xfrm>
            <a:off x="4189268" y="619816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加密算法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151279C-85EC-444C-B317-D5E96AA4EEFA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141406" y="661340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30B71A4-1917-7341-AE69-8FF11E1DC061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>
            <a:off x="5809014" y="6613413"/>
            <a:ext cx="1656762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20266F23-8D4C-B944-A01F-6C76F770A638}"/>
              </a:ext>
            </a:extLst>
          </p:cNvPr>
          <p:cNvSpPr/>
          <p:nvPr/>
        </p:nvSpPr>
        <p:spPr>
          <a:xfrm>
            <a:off x="7465776" y="619816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解密算法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ACF752-7B8E-8145-8819-71CB3EBDE880}"/>
              </a:ext>
            </a:extLst>
          </p:cNvPr>
          <p:cNvSpPr/>
          <p:nvPr/>
        </p:nvSpPr>
        <p:spPr>
          <a:xfrm>
            <a:off x="6314229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密文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4BDFF51-B647-444F-BC86-1DFFE2FD70C5}"/>
              </a:ext>
            </a:extLst>
          </p:cNvPr>
          <p:cNvCxnSpPr>
            <a:cxnSpLocks/>
          </p:cNvCxnSpPr>
          <p:nvPr/>
        </p:nvCxnSpPr>
        <p:spPr>
          <a:xfrm>
            <a:off x="9085522" y="661340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5D9B0422-3965-E746-A61F-C2691B799827}"/>
              </a:ext>
            </a:extLst>
          </p:cNvPr>
          <p:cNvSpPr/>
          <p:nvPr/>
        </p:nvSpPr>
        <p:spPr>
          <a:xfrm>
            <a:off x="10133384" y="619816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5FBB1D7-81B8-D14E-B6E6-A480A14A09F3}"/>
              </a:ext>
            </a:extLst>
          </p:cNvPr>
          <p:cNvSpPr/>
          <p:nvPr/>
        </p:nvSpPr>
        <p:spPr>
          <a:xfrm>
            <a:off x="5827522" y="7663171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密钥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77912B8A-1A02-C247-B36D-46BFE1CF18BB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999141" y="7028656"/>
            <a:ext cx="0" cy="106221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78BFB13F-3D3E-7A4D-BBCA-1294404A8680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4999141" y="8078418"/>
            <a:ext cx="828381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0E504F4C-A5C8-6341-8B64-9E04BCC02A26}"/>
              </a:ext>
            </a:extLst>
          </p:cNvPr>
          <p:cNvCxnSpPr>
            <a:cxnSpLocks/>
          </p:cNvCxnSpPr>
          <p:nvPr/>
        </p:nvCxnSpPr>
        <p:spPr>
          <a:xfrm>
            <a:off x="7447268" y="8078418"/>
            <a:ext cx="828381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1F1FBBA-D9CD-C24F-A8A9-3034AF3AAAEE}"/>
              </a:ext>
            </a:extLst>
          </p:cNvPr>
          <p:cNvCxnSpPr>
            <a:cxnSpLocks/>
          </p:cNvCxnSpPr>
          <p:nvPr/>
        </p:nvCxnSpPr>
        <p:spPr>
          <a:xfrm flipV="1">
            <a:off x="8275649" y="7028656"/>
            <a:ext cx="0" cy="106221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7089C90B-B575-9846-B7FA-13EB95339F03}"/>
              </a:ext>
            </a:extLst>
          </p:cNvPr>
          <p:cNvSpPr/>
          <p:nvPr/>
        </p:nvSpPr>
        <p:spPr>
          <a:xfrm>
            <a:off x="3342171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96AFCD5-BDE0-C144-A10D-19158E5FDBC9}"/>
              </a:ext>
            </a:extLst>
          </p:cNvPr>
          <p:cNvSpPr/>
          <p:nvPr/>
        </p:nvSpPr>
        <p:spPr>
          <a:xfrm>
            <a:off x="9286287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</p:spTree>
    <p:extLst>
      <p:ext uri="{BB962C8B-B14F-4D97-AF65-F5344CB8AC3E}">
        <p14:creationId xmlns:p14="http://schemas.microsoft.com/office/powerpoint/2010/main" val="237465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BECD0E-3E0B-8C41-B78D-ECAC8FEEDF28}"/>
              </a:ext>
            </a:extLst>
          </p:cNvPr>
          <p:cNvSpPr/>
          <p:nvPr/>
        </p:nvSpPr>
        <p:spPr>
          <a:xfrm>
            <a:off x="1521660" y="619816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发送者</a:t>
            </a:r>
          </a:p>
        </p:txBody>
      </p:sp>
      <p:pic>
        <p:nvPicPr>
          <p:cNvPr id="1025" name="Picture 1" descr="page7image41775920">
            <a:extLst>
              <a:ext uri="{FF2B5EF4-FFF2-40B4-BE49-F238E27FC236}">
                <a16:creationId xmlns:a16="http://schemas.microsoft.com/office/drawing/2014/main" id="{4FC9C8FC-5236-0443-A1C7-D452F3962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5" y="2584174"/>
            <a:ext cx="54229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4B29341-52EA-2242-BEB0-16859D49E18C}"/>
              </a:ext>
            </a:extLst>
          </p:cNvPr>
          <p:cNvSpPr/>
          <p:nvPr/>
        </p:nvSpPr>
        <p:spPr>
          <a:xfrm>
            <a:off x="4189268" y="619816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加密算法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151279C-85EC-444C-B317-D5E96AA4EEFA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141406" y="661340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30B71A4-1917-7341-AE69-8FF11E1DC061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>
            <a:off x="5809014" y="6613413"/>
            <a:ext cx="1656762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20266F23-8D4C-B944-A01F-6C76F770A638}"/>
              </a:ext>
            </a:extLst>
          </p:cNvPr>
          <p:cNvSpPr/>
          <p:nvPr/>
        </p:nvSpPr>
        <p:spPr>
          <a:xfrm>
            <a:off x="7465776" y="6198169"/>
            <a:ext cx="1619746" cy="830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解密算法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ACF752-7B8E-8145-8819-71CB3EBDE880}"/>
              </a:ext>
            </a:extLst>
          </p:cNvPr>
          <p:cNvSpPr/>
          <p:nvPr/>
        </p:nvSpPr>
        <p:spPr>
          <a:xfrm>
            <a:off x="6280701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密文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4BDFF51-B647-444F-BC86-1DFFE2FD70C5}"/>
              </a:ext>
            </a:extLst>
          </p:cNvPr>
          <p:cNvCxnSpPr>
            <a:cxnSpLocks/>
          </p:cNvCxnSpPr>
          <p:nvPr/>
        </p:nvCxnSpPr>
        <p:spPr>
          <a:xfrm>
            <a:off x="9085522" y="6613409"/>
            <a:ext cx="1047862" cy="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5D9B0422-3965-E746-A61F-C2691B799827}"/>
              </a:ext>
            </a:extLst>
          </p:cNvPr>
          <p:cNvSpPr/>
          <p:nvPr/>
        </p:nvSpPr>
        <p:spPr>
          <a:xfrm>
            <a:off x="10133384" y="6198162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5FBB1D7-81B8-D14E-B6E6-A480A14A09F3}"/>
              </a:ext>
            </a:extLst>
          </p:cNvPr>
          <p:cNvSpPr/>
          <p:nvPr/>
        </p:nvSpPr>
        <p:spPr>
          <a:xfrm>
            <a:off x="4189268" y="7869647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接收方公钥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77912B8A-1A02-C247-B36D-46BFE1CF18BB}"/>
              </a:ext>
            </a:extLst>
          </p:cNvPr>
          <p:cNvCxnSpPr>
            <a:cxnSpLocks/>
            <a:stCxn id="28" idx="0"/>
            <a:endCxn id="11" idx="2"/>
          </p:cNvCxnSpPr>
          <p:nvPr/>
        </p:nvCxnSpPr>
        <p:spPr>
          <a:xfrm flipV="1">
            <a:off x="4999141" y="7028656"/>
            <a:ext cx="0" cy="840991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1F1FBBA-D9CD-C24F-A8A9-3034AF3AAAEE}"/>
              </a:ext>
            </a:extLst>
          </p:cNvPr>
          <p:cNvCxnSpPr>
            <a:cxnSpLocks/>
          </p:cNvCxnSpPr>
          <p:nvPr/>
        </p:nvCxnSpPr>
        <p:spPr>
          <a:xfrm flipV="1">
            <a:off x="8275649" y="7028657"/>
            <a:ext cx="0" cy="891227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A995AA23-F023-8847-92D5-A1A0FF0DD3CA}"/>
              </a:ext>
            </a:extLst>
          </p:cNvPr>
          <p:cNvSpPr/>
          <p:nvPr/>
        </p:nvSpPr>
        <p:spPr>
          <a:xfrm>
            <a:off x="7465776" y="7869640"/>
            <a:ext cx="1619746" cy="830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接收方私钥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852D70E-2A87-3D46-B37C-B5760C7BD6A4}"/>
              </a:ext>
            </a:extLst>
          </p:cNvPr>
          <p:cNvSpPr/>
          <p:nvPr/>
        </p:nvSpPr>
        <p:spPr>
          <a:xfrm>
            <a:off x="3342171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466BAB5-4E0D-694D-9E57-5D34C9C6A7E3}"/>
              </a:ext>
            </a:extLst>
          </p:cNvPr>
          <p:cNvSpPr/>
          <p:nvPr/>
        </p:nvSpPr>
        <p:spPr>
          <a:xfrm>
            <a:off x="9286287" y="61211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明文</a:t>
            </a:r>
          </a:p>
        </p:txBody>
      </p:sp>
    </p:spTree>
    <p:extLst>
      <p:ext uri="{BB962C8B-B14F-4D97-AF65-F5344CB8AC3E}">
        <p14:creationId xmlns:p14="http://schemas.microsoft.com/office/powerpoint/2010/main" val="1226473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1866-D21C-8C41-8B2B-2816ECA0C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第四章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4677C-4AC6-7145-90D1-46D649557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387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2BAF8D6-0360-F54E-AF7D-B59A60F98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99" y="2515642"/>
            <a:ext cx="14273616" cy="83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37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26955</TotalTime>
  <Words>1417</Words>
  <Application>Microsoft Macintosh PowerPoint</Application>
  <PresentationFormat>自定义</PresentationFormat>
  <Paragraphs>517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等线</vt:lpstr>
      <vt:lpstr>Arial</vt:lpstr>
      <vt:lpstr>Calibri</vt:lpstr>
      <vt:lpstr>Calibri Light</vt:lpstr>
      <vt:lpstr>Cambria Math</vt:lpstr>
      <vt:lpstr>Times New Roman</vt:lpstr>
      <vt:lpstr>Office 主题​​</vt:lpstr>
      <vt:lpstr>第一章</vt:lpstr>
      <vt:lpstr>第二章</vt:lpstr>
      <vt:lpstr>第三章</vt:lpstr>
      <vt:lpstr>PowerPoint 演示文稿</vt:lpstr>
      <vt:lpstr>PowerPoint 演示文稿</vt:lpstr>
      <vt:lpstr>PowerPoint 演示文稿</vt:lpstr>
      <vt:lpstr>PowerPoint 演示文稿</vt:lpstr>
      <vt:lpstr>第四章</vt:lpstr>
      <vt:lpstr>PowerPoint 演示文稿</vt:lpstr>
      <vt:lpstr>第五章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第六章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ao</dc:creator>
  <cp:lastModifiedBy>zhang ao</cp:lastModifiedBy>
  <cp:revision>528</cp:revision>
  <dcterms:created xsi:type="dcterms:W3CDTF">2019-07-09T02:32:19Z</dcterms:created>
  <dcterms:modified xsi:type="dcterms:W3CDTF">2020-04-14T10:24:19Z</dcterms:modified>
</cp:coreProperties>
</file>